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wdp" ContentType="image/vnd.ms-photo"/>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2.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2.xml" ContentType="application/vnd.openxmlformats-officedocument.drawingml.chartshapes+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drawings/drawing3.xml" ContentType="application/vnd.openxmlformats-officedocument.drawingml.chartshapes+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drawings/drawing4.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 id="2147483813" r:id="rId2"/>
    <p:sldMasterId id="2147483834" r:id="rId3"/>
  </p:sldMasterIdLst>
  <p:notesMasterIdLst>
    <p:notesMasterId r:id="rId15"/>
  </p:notesMasterIdLst>
  <p:handoutMasterIdLst>
    <p:handoutMasterId r:id="rId16"/>
  </p:handoutMasterIdLst>
  <p:sldIdLst>
    <p:sldId id="271" r:id="rId4"/>
    <p:sldId id="1342" r:id="rId5"/>
    <p:sldId id="1207" r:id="rId6"/>
    <p:sldId id="1316" r:id="rId7"/>
    <p:sldId id="1337" r:id="rId8"/>
    <p:sldId id="1326" r:id="rId9"/>
    <p:sldId id="1294" r:id="rId10"/>
    <p:sldId id="1344" r:id="rId11"/>
    <p:sldId id="1295" r:id="rId12"/>
    <p:sldId id="1296" r:id="rId13"/>
    <p:sldId id="1341" r:id="rId14"/>
  </p:sldIdLst>
  <p:sldSz cx="51206400" cy="28803600"/>
  <p:notesSz cx="6858000" cy="9926638"/>
  <p:defaultTextStyle>
    <a:defPPr>
      <a:defRPr lang="en-US"/>
    </a:defPPr>
    <a:lvl1pPr algn="l" defTabSz="3686175" rtl="0" eaLnBrk="0" fontAlgn="base" hangingPunct="0">
      <a:spcBef>
        <a:spcPct val="0"/>
      </a:spcBef>
      <a:spcAft>
        <a:spcPct val="0"/>
      </a:spcAft>
      <a:defRPr sz="7200" kern="1200">
        <a:solidFill>
          <a:schemeClr val="tx1"/>
        </a:solidFill>
        <a:latin typeface="Calibri" panose="020F0502020204030204" pitchFamily="34" charset="0"/>
        <a:ea typeface="+mn-ea"/>
        <a:cs typeface="+mn-cs"/>
      </a:defRPr>
    </a:lvl1pPr>
    <a:lvl2pPr marL="1843088" indent="-1385888" algn="l" defTabSz="3686175" rtl="0" eaLnBrk="0" fontAlgn="base" hangingPunct="0">
      <a:spcBef>
        <a:spcPct val="0"/>
      </a:spcBef>
      <a:spcAft>
        <a:spcPct val="0"/>
      </a:spcAft>
      <a:defRPr sz="7200" kern="1200">
        <a:solidFill>
          <a:schemeClr val="tx1"/>
        </a:solidFill>
        <a:latin typeface="Calibri" panose="020F0502020204030204" pitchFamily="34" charset="0"/>
        <a:ea typeface="+mn-ea"/>
        <a:cs typeface="+mn-cs"/>
      </a:defRPr>
    </a:lvl2pPr>
    <a:lvl3pPr marL="3686175" indent="-2771775" algn="l" defTabSz="3686175" rtl="0" eaLnBrk="0" fontAlgn="base" hangingPunct="0">
      <a:spcBef>
        <a:spcPct val="0"/>
      </a:spcBef>
      <a:spcAft>
        <a:spcPct val="0"/>
      </a:spcAft>
      <a:defRPr sz="7200" kern="1200">
        <a:solidFill>
          <a:schemeClr val="tx1"/>
        </a:solidFill>
        <a:latin typeface="Calibri" panose="020F0502020204030204" pitchFamily="34" charset="0"/>
        <a:ea typeface="+mn-ea"/>
        <a:cs typeface="+mn-cs"/>
      </a:defRPr>
    </a:lvl3pPr>
    <a:lvl4pPr marL="5529263" indent="-4157663" algn="l" defTabSz="3686175" rtl="0" eaLnBrk="0" fontAlgn="base" hangingPunct="0">
      <a:spcBef>
        <a:spcPct val="0"/>
      </a:spcBef>
      <a:spcAft>
        <a:spcPct val="0"/>
      </a:spcAft>
      <a:defRPr sz="7200" kern="1200">
        <a:solidFill>
          <a:schemeClr val="tx1"/>
        </a:solidFill>
        <a:latin typeface="Calibri" panose="020F0502020204030204" pitchFamily="34" charset="0"/>
        <a:ea typeface="+mn-ea"/>
        <a:cs typeface="+mn-cs"/>
      </a:defRPr>
    </a:lvl4pPr>
    <a:lvl5pPr marL="7372350" indent="-5543550" algn="l" defTabSz="3686175" rtl="0" eaLnBrk="0" fontAlgn="base" hangingPunct="0">
      <a:spcBef>
        <a:spcPct val="0"/>
      </a:spcBef>
      <a:spcAft>
        <a:spcPct val="0"/>
      </a:spcAft>
      <a:defRPr sz="7200" kern="1200">
        <a:solidFill>
          <a:schemeClr val="tx1"/>
        </a:solidFill>
        <a:latin typeface="Calibri" panose="020F0502020204030204" pitchFamily="34" charset="0"/>
        <a:ea typeface="+mn-ea"/>
        <a:cs typeface="+mn-cs"/>
      </a:defRPr>
    </a:lvl5pPr>
    <a:lvl6pPr marL="2286000" algn="l" defTabSz="914400" rtl="0" eaLnBrk="1" latinLnBrk="0" hangingPunct="1">
      <a:defRPr sz="7200" kern="1200">
        <a:solidFill>
          <a:schemeClr val="tx1"/>
        </a:solidFill>
        <a:latin typeface="Calibri" panose="020F0502020204030204" pitchFamily="34" charset="0"/>
        <a:ea typeface="+mn-ea"/>
        <a:cs typeface="+mn-cs"/>
      </a:defRPr>
    </a:lvl6pPr>
    <a:lvl7pPr marL="2743200" algn="l" defTabSz="914400" rtl="0" eaLnBrk="1" latinLnBrk="0" hangingPunct="1">
      <a:defRPr sz="7200" kern="1200">
        <a:solidFill>
          <a:schemeClr val="tx1"/>
        </a:solidFill>
        <a:latin typeface="Calibri" panose="020F0502020204030204" pitchFamily="34" charset="0"/>
        <a:ea typeface="+mn-ea"/>
        <a:cs typeface="+mn-cs"/>
      </a:defRPr>
    </a:lvl7pPr>
    <a:lvl8pPr marL="3200400" algn="l" defTabSz="914400" rtl="0" eaLnBrk="1" latinLnBrk="0" hangingPunct="1">
      <a:defRPr sz="7200" kern="1200">
        <a:solidFill>
          <a:schemeClr val="tx1"/>
        </a:solidFill>
        <a:latin typeface="Calibri" panose="020F0502020204030204" pitchFamily="34" charset="0"/>
        <a:ea typeface="+mn-ea"/>
        <a:cs typeface="+mn-cs"/>
      </a:defRPr>
    </a:lvl8pPr>
    <a:lvl9pPr marL="3657600" algn="l" defTabSz="914400" rtl="0" eaLnBrk="1" latinLnBrk="0" hangingPunct="1">
      <a:defRPr sz="7200" kern="1200">
        <a:solidFill>
          <a:schemeClr val="tx1"/>
        </a:solidFill>
        <a:latin typeface="Calibri" panose="020F0502020204030204" pitchFamily="34" charset="0"/>
        <a:ea typeface="+mn-ea"/>
        <a:cs typeface="+mn-cs"/>
      </a:defRPr>
    </a:lvl9pPr>
  </p:defaultTextStyle>
  <p:extLst>
    <p:ext uri="{521415D9-36F7-43E2-AB2F-B90AF26B5E84}">
      <p14:sectionLst xmlns:p14="http://schemas.microsoft.com/office/powerpoint/2010/main">
        <p14:section name="Πρόοδος Έργων" id="{EE3D3ACD-2FC7-4D4F-8FC8-08126C39E403}">
          <p14:sldIdLst/>
        </p14:section>
        <p14:section name="Δικαστικός Χάρτης" id="{7060A38D-3CF2-4F96-9FDF-7FEF0D46CCCB}">
          <p14:sldIdLst>
            <p14:sldId id="271"/>
            <p14:sldId id="1342"/>
            <p14:sldId id="1207"/>
            <p14:sldId id="1316"/>
            <p14:sldId id="1337"/>
            <p14:sldId id="1326"/>
            <p14:sldId id="1294"/>
            <p14:sldId id="1344"/>
            <p14:sldId id="1295"/>
            <p14:sldId id="1296"/>
            <p14:sldId id="1341"/>
          </p14:sldIdLst>
        </p14:section>
        <p14:section name="Εκτύπωση έως εδώ" id="{8718908C-4F68-41BC-986C-62685BCC5352}">
          <p14:sldIdLst/>
        </p14:section>
        <p14:section name="Χρήσιμες Διαφάνειες" id="{5A99CB28-EE3B-4B6D-B0E6-CBC2F5779DE6}">
          <p14:sldIdLst/>
        </p14:section>
      </p14:sectionLst>
    </p:ext>
    <p:ext uri="{EFAFB233-063F-42B5-8137-9DF3F51BA10A}">
      <p15:sldGuideLst xmlns:p15="http://schemas.microsoft.com/office/powerpoint/2012/main">
        <p15:guide id="1" orient="horz" pos="9072" userDrawn="1">
          <p15:clr>
            <a:srgbClr val="A4A3A4"/>
          </p15:clr>
        </p15:guide>
        <p15:guide id="2" pos="16128"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2" name="Συντάκτης" initials="Α" lastIdx="0" clrIdx="11"/>
  <p:cmAuthor id="13" name="Dimitris Kalamaras" initials="DK" lastIdx="1" clrIdx="1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94780"/>
    <a:srgbClr val="0B354D"/>
    <a:srgbClr val="C9C9C9"/>
    <a:srgbClr val="FFFFFF"/>
    <a:srgbClr val="FBFBFB"/>
    <a:srgbClr val="FDFDFD"/>
    <a:srgbClr val="FCFCFC"/>
    <a:srgbClr val="616161"/>
    <a:srgbClr val="8A8A8A"/>
    <a:srgbClr val="93A2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912" autoAdjust="0"/>
    <p:restoredTop sz="83471" autoAdjust="0"/>
  </p:normalViewPr>
  <p:slideViewPr>
    <p:cSldViewPr snapToGrid="0" showGuides="1">
      <p:cViewPr varScale="1">
        <p:scale>
          <a:sx n="33" d="100"/>
          <a:sy n="33" d="100"/>
        </p:scale>
        <p:origin x="1494" y="24"/>
      </p:cViewPr>
      <p:guideLst>
        <p:guide orient="horz" pos="9072"/>
        <p:guide pos="16128"/>
      </p:guideLst>
    </p:cSldViewPr>
  </p:slideViewPr>
  <p:outlineViewPr>
    <p:cViewPr>
      <p:scale>
        <a:sx n="25" d="100"/>
        <a:sy n="25" d="100"/>
      </p:scale>
      <p:origin x="0" y="0"/>
    </p:cViewPr>
  </p:outlineViewPr>
  <p:notesTextViewPr>
    <p:cViewPr>
      <p:scale>
        <a:sx n="300" d="100"/>
        <a:sy n="300" d="100"/>
      </p:scale>
      <p:origin x="0" y="0"/>
    </p:cViewPr>
  </p:notesTextViewPr>
  <p:sorterViewPr>
    <p:cViewPr>
      <p:scale>
        <a:sx n="100" d="100"/>
        <a:sy n="100" d="100"/>
      </p:scale>
      <p:origin x="0" y="-63060"/>
    </p:cViewPr>
  </p:sorterViewPr>
  <p:notesViewPr>
    <p:cSldViewPr snapToGrid="0" showGuides="1">
      <p:cViewPr varScale="1">
        <p:scale>
          <a:sx n="111" d="100"/>
          <a:sy n="111" d="100"/>
        </p:scale>
        <p:origin x="4308"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chartUserShapes" Target="../drawings/drawing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chartUserShapes" Target="../drawings/drawing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7200" b="1" i="0" u="none" strike="noStrike" kern="1200" baseline="0">
              <a:solidFill>
                <a:schemeClr val="dk1">
                  <a:lumMod val="65000"/>
                  <a:lumOff val="35000"/>
                </a:schemeClr>
              </a:solidFill>
              <a:latin typeface="+mn-lt"/>
              <a:ea typeface="+mn-ea"/>
              <a:cs typeface="+mn-cs"/>
            </a:defRPr>
          </a:pPr>
          <a:endParaRPr lang="el-GR"/>
        </a:p>
      </c:txPr>
    </c:title>
    <c:autoTitleDeleted val="0"/>
    <c:plotArea>
      <c:layout/>
      <c:doughnutChart>
        <c:varyColors val="1"/>
        <c:ser>
          <c:idx val="0"/>
          <c:order val="0"/>
          <c:tx>
            <c:strRef>
              <c:f>Φύλλο1!$A$2</c:f>
              <c:strCache>
                <c:ptCount val="1"/>
                <c:pt idx="0">
                  <c:v>Ελλάδα Α΄ τρ. 2026</c:v>
                </c:pt>
              </c:strCache>
            </c:strRef>
          </c:tx>
          <c:dPt>
            <c:idx val="0"/>
            <c:bubble3D val="0"/>
            <c:spPr>
              <a:solidFill>
                <a:schemeClr val="accent2"/>
              </a:solidFill>
              <a:ln>
                <a:noFill/>
              </a:ln>
              <a:effectLst>
                <a:outerShdw blurRad="317500" algn="ctr" rotWithShape="0">
                  <a:prstClr val="black">
                    <a:alpha val="25000"/>
                  </a:prstClr>
                </a:outerShdw>
              </a:effectLst>
            </c:spPr>
            <c:extLst>
              <c:ext xmlns:c16="http://schemas.microsoft.com/office/drawing/2014/chart" uri="{C3380CC4-5D6E-409C-BE32-E72D297353CC}">
                <c16:uniqueId val="{00000001-8D5A-4851-B02E-344CCB79C271}"/>
              </c:ext>
            </c:extLst>
          </c:dPt>
          <c:dLbls>
            <c:dLbl>
              <c:idx val="0"/>
              <c:layout>
                <c:manualLayout>
                  <c:x val="-5.2955290431972238E-17"/>
                  <c:y val="-0.28552395744963988"/>
                </c:manualLayout>
              </c:layout>
              <c:spPr>
                <a:noFill/>
                <a:ln>
                  <a:noFill/>
                </a:ln>
                <a:effectLst/>
              </c:spPr>
              <c:txPr>
                <a:bodyPr rot="0" spcFirstLastPara="1" vertOverflow="ellipsis" vert="horz" wrap="square" lIns="38100" tIns="19050" rIns="38100" bIns="19050" anchor="ctr" anchorCtr="1">
                  <a:spAutoFit/>
                </a:bodyPr>
                <a:lstStyle/>
                <a:p>
                  <a:pPr>
                    <a:defRPr sz="6000" b="1" i="0" u="none" strike="noStrike" kern="1200" baseline="0">
                      <a:solidFill>
                        <a:schemeClr val="tx1"/>
                      </a:solidFill>
                      <a:latin typeface="+mn-lt"/>
                      <a:ea typeface="+mn-ea"/>
                      <a:cs typeface="+mn-cs"/>
                    </a:defRPr>
                  </a:pPr>
                  <a:endParaRPr lang="el-GR"/>
                </a:p>
              </c:txPr>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1-8D5A-4851-B02E-344CCB79C271}"/>
                </c:ext>
              </c:extLst>
            </c:dLbl>
            <c:dLbl>
              <c:idx val="2"/>
              <c:spPr>
                <a:solidFill>
                  <a:schemeClr val="lt1">
                    <a:alpha val="75000"/>
                  </a:schemeClr>
                </a:solidFill>
                <a:ln w="9525">
                  <a:solidFill>
                    <a:schemeClr val="dk1">
                      <a:lumMod val="25000"/>
                      <a:lumOff val="75000"/>
                    </a:schemeClr>
                  </a:solidFill>
                </a:ln>
                <a:effectLst/>
              </c:spPr>
              <c:txPr>
                <a:bodyPr rot="0" spcFirstLastPara="1" vertOverflow="clip" horzOverflow="clip" vert="horz" wrap="square" lIns="38100" tIns="19050" rIns="38100" bIns="19050" anchor="ctr" anchorCtr="1">
                  <a:spAutoFit/>
                </a:bodyPr>
                <a:lstStyle/>
                <a:p>
                  <a:pPr>
                    <a:defRPr sz="4000" b="0" i="0" u="none" strike="noStrike" kern="1200" baseline="0">
                      <a:solidFill>
                        <a:schemeClr val="dk1">
                          <a:lumMod val="65000"/>
                          <a:lumOff val="35000"/>
                        </a:schemeClr>
                      </a:solidFill>
                      <a:latin typeface="+mn-lt"/>
                      <a:ea typeface="+mn-ea"/>
                      <a:cs typeface="+mn-cs"/>
                    </a:defRPr>
                  </a:pPr>
                  <a:endParaRPr lang="el-GR"/>
                </a:p>
              </c:txPr>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a:noFill/>
                    <a:ln>
                      <a:noFill/>
                    </a:ln>
                  </c15:spPr>
                </c:ext>
                <c:ext xmlns:c16="http://schemas.microsoft.com/office/drawing/2014/chart" uri="{C3380CC4-5D6E-409C-BE32-E72D297353CC}">
                  <c16:uniqueId val="{00000002-8D5A-4851-B02E-344CCB79C271}"/>
                </c:ext>
              </c:extLst>
            </c:dLbl>
            <c:spPr>
              <a:noFill/>
              <a:ln>
                <a:noFill/>
              </a:ln>
              <a:effectLst/>
            </c:spPr>
            <c:txPr>
              <a:bodyPr rot="0" spcFirstLastPara="1" vertOverflow="ellipsis" vert="horz" wrap="square" lIns="38100" tIns="19050" rIns="38100" bIns="19050" anchor="ctr" anchorCtr="1">
                <a:spAutoFit/>
              </a:bodyPr>
              <a:lstStyle/>
              <a:p>
                <a:pPr>
                  <a:defRPr sz="4000" b="1" i="0" u="none" strike="noStrike" kern="1200" baseline="0">
                    <a:solidFill>
                      <a:schemeClr val="lt1"/>
                    </a:solidFill>
                    <a:latin typeface="+mn-lt"/>
                    <a:ea typeface="+mn-ea"/>
                    <a:cs typeface="+mn-cs"/>
                  </a:defRPr>
                </a:pPr>
                <a:endParaRPr lang="el-GR"/>
              </a:p>
            </c:txPr>
            <c:showLegendKey val="0"/>
            <c:showVal val="1"/>
            <c:showCatName val="0"/>
            <c:showSerName val="0"/>
            <c:showPercent val="0"/>
            <c:showBubbleSize val="0"/>
            <c:separator>. </c:separator>
            <c:showLeaderLines val="0"/>
            <c:extLst>
              <c:ext xmlns:c15="http://schemas.microsoft.com/office/drawing/2012/chart" uri="{CE6537A1-D6FC-4f65-9D91-7224C49458BB}"/>
            </c:extLst>
          </c:dLbls>
          <c:cat>
            <c:strRef>
              <c:f>Φύλλο1!$B$1</c:f>
              <c:strCache>
                <c:ptCount val="1"/>
                <c:pt idx="0">
                  <c:v>Α΄Βαθμός</c:v>
                </c:pt>
              </c:strCache>
            </c:strRef>
          </c:cat>
          <c:val>
            <c:numRef>
              <c:f>Φύλλο1!$B$2</c:f>
              <c:numCache>
                <c:formatCode>General</c:formatCode>
                <c:ptCount val="1"/>
                <c:pt idx="0">
                  <c:v>309</c:v>
                </c:pt>
              </c:numCache>
            </c:numRef>
          </c:val>
          <c:extLst>
            <c:ext xmlns:c16="http://schemas.microsoft.com/office/drawing/2014/chart" uri="{C3380CC4-5D6E-409C-BE32-E72D297353CC}">
              <c16:uniqueId val="{00000003-8D5A-4851-B02E-344CCB79C271}"/>
            </c:ext>
          </c:extLst>
        </c:ser>
        <c:dLbls>
          <c:showLegendKey val="0"/>
          <c:showVal val="0"/>
          <c:showCatName val="0"/>
          <c:showSerName val="0"/>
          <c:showPercent val="1"/>
          <c:showBubbleSize val="0"/>
          <c:showLeaderLines val="0"/>
        </c:dLbls>
        <c:firstSliceAng val="0"/>
        <c:holeSize val="80"/>
      </c:doughnutChart>
      <c:spPr>
        <a:noFill/>
        <a:ln>
          <a:noFill/>
        </a:ln>
        <a:effectLst/>
      </c:spPr>
    </c:plotArea>
    <c:legend>
      <c:legendPos val="b"/>
      <c:overlay val="0"/>
      <c:spPr>
        <a:solidFill>
          <a:schemeClr val="lt1">
            <a:alpha val="78000"/>
          </a:schemeClr>
        </a:solidFill>
        <a:ln>
          <a:noFill/>
        </a:ln>
        <a:effectLst/>
      </c:spPr>
      <c:txPr>
        <a:bodyPr rot="0" spcFirstLastPara="1" vertOverflow="ellipsis" vert="horz" wrap="square" anchor="ctr" anchorCtr="1"/>
        <a:lstStyle/>
        <a:p>
          <a:pPr>
            <a:defRPr sz="5400" b="0" i="0" u="none" strike="noStrike" kern="1200" baseline="0">
              <a:solidFill>
                <a:schemeClr val="dk1">
                  <a:lumMod val="65000"/>
                  <a:lumOff val="35000"/>
                </a:schemeClr>
              </a:solidFill>
              <a:latin typeface="+mn-lt"/>
              <a:ea typeface="+mn-ea"/>
              <a:cs typeface="+mn-cs"/>
            </a:defRPr>
          </a:pPr>
          <a:endParaRPr lang="el-G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solidFill>
        <a:schemeClr val="dk1">
          <a:lumMod val="15000"/>
          <a:lumOff val="85000"/>
        </a:schemeClr>
      </a:solidFill>
      <a:round/>
    </a:ln>
    <a:effectLst/>
  </c:spPr>
  <c:txPr>
    <a:bodyPr/>
    <a:lstStyle/>
    <a:p>
      <a:pPr>
        <a:defRPr/>
      </a:pPr>
      <a:endParaRPr lang="el-GR"/>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lgn="ctr" rtl="0">
            <a:defRPr lang="el-GR" sz="7200" b="1" i="0" u="none" strike="noStrike" kern="1200" baseline="0">
              <a:solidFill>
                <a:srgbClr val="292934">
                  <a:lumMod val="65000"/>
                  <a:lumOff val="35000"/>
                </a:srgbClr>
              </a:solidFill>
              <a:latin typeface="+mn-lt"/>
              <a:ea typeface="+mn-ea"/>
              <a:cs typeface="+mn-cs"/>
            </a:defRPr>
          </a:pPr>
          <a:endParaRPr lang="el-GR"/>
        </a:p>
      </c:txPr>
    </c:title>
    <c:autoTitleDeleted val="0"/>
    <c:plotArea>
      <c:layout/>
      <c:doughnutChart>
        <c:varyColors val="1"/>
        <c:ser>
          <c:idx val="0"/>
          <c:order val="0"/>
          <c:tx>
            <c:strRef>
              <c:f>Φύλλο1!$A$2</c:f>
              <c:strCache>
                <c:ptCount val="1"/>
                <c:pt idx="0">
                  <c:v>Ε.Ε. 2024</c:v>
                </c:pt>
              </c:strCache>
            </c:strRef>
          </c:tx>
          <c:dPt>
            <c:idx val="0"/>
            <c:bubble3D val="0"/>
            <c:spPr>
              <a:solidFill>
                <a:schemeClr val="accent1"/>
              </a:solidFill>
              <a:ln>
                <a:noFill/>
              </a:ln>
              <a:effectLst>
                <a:outerShdw blurRad="317500" algn="ctr" rotWithShape="0">
                  <a:prstClr val="black">
                    <a:alpha val="25000"/>
                  </a:prstClr>
                </a:outerShdw>
              </a:effectLst>
            </c:spPr>
            <c:extLst>
              <c:ext xmlns:c16="http://schemas.microsoft.com/office/drawing/2014/chart" uri="{C3380CC4-5D6E-409C-BE32-E72D297353CC}">
                <c16:uniqueId val="{00000001-F37E-43A2-84F1-BF7B3DD337B8}"/>
              </c:ext>
            </c:extLst>
          </c:dPt>
          <c:dLbls>
            <c:dLbl>
              <c:idx val="0"/>
              <c:layout>
                <c:manualLayout>
                  <c:x val="-5.2955290431972238E-17"/>
                  <c:y val="-0.28552395744963988"/>
                </c:manualLayout>
              </c:layout>
              <c:spPr>
                <a:noFill/>
                <a:ln>
                  <a:noFill/>
                </a:ln>
                <a:effectLst/>
              </c:spPr>
              <c:txPr>
                <a:bodyPr rot="0" spcFirstLastPara="1" vertOverflow="ellipsis" vert="horz" wrap="square" lIns="38100" tIns="19050" rIns="38100" bIns="19050" anchor="ctr" anchorCtr="1">
                  <a:spAutoFit/>
                </a:bodyPr>
                <a:lstStyle/>
                <a:p>
                  <a:pPr>
                    <a:defRPr sz="6000" b="1" i="0" u="none" strike="noStrike" kern="1200" baseline="0">
                      <a:solidFill>
                        <a:schemeClr val="tx1"/>
                      </a:solidFill>
                      <a:latin typeface="+mn-lt"/>
                      <a:ea typeface="+mn-ea"/>
                      <a:cs typeface="+mn-cs"/>
                    </a:defRPr>
                  </a:pPr>
                  <a:endParaRPr lang="el-GR"/>
                </a:p>
              </c:txPr>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1-F37E-43A2-84F1-BF7B3DD337B8}"/>
                </c:ext>
              </c:extLst>
            </c:dLbl>
            <c:dLbl>
              <c:idx val="2"/>
              <c:spPr>
                <a:solidFill>
                  <a:schemeClr val="lt1">
                    <a:alpha val="75000"/>
                  </a:schemeClr>
                </a:solidFill>
                <a:ln w="9525">
                  <a:solidFill>
                    <a:schemeClr val="dk1">
                      <a:lumMod val="25000"/>
                      <a:lumOff val="75000"/>
                    </a:schemeClr>
                  </a:solidFill>
                </a:ln>
                <a:effectLst/>
              </c:spPr>
              <c:txPr>
                <a:bodyPr rot="0" spcFirstLastPara="1" vertOverflow="clip" horzOverflow="clip" vert="horz" wrap="square" lIns="38100" tIns="19050" rIns="38100" bIns="19050" anchor="ctr" anchorCtr="1">
                  <a:spAutoFit/>
                </a:bodyPr>
                <a:lstStyle/>
                <a:p>
                  <a:pPr>
                    <a:defRPr sz="4000" b="0" i="0" u="none" strike="noStrike" kern="1200" baseline="0">
                      <a:solidFill>
                        <a:schemeClr val="dk1">
                          <a:lumMod val="65000"/>
                          <a:lumOff val="35000"/>
                        </a:schemeClr>
                      </a:solidFill>
                      <a:latin typeface="+mn-lt"/>
                      <a:ea typeface="+mn-ea"/>
                      <a:cs typeface="+mn-cs"/>
                    </a:defRPr>
                  </a:pPr>
                  <a:endParaRPr lang="el-GR"/>
                </a:p>
              </c:txPr>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a:noFill/>
                    <a:ln>
                      <a:noFill/>
                    </a:ln>
                  </c15:spPr>
                </c:ext>
                <c:ext xmlns:c16="http://schemas.microsoft.com/office/drawing/2014/chart" uri="{C3380CC4-5D6E-409C-BE32-E72D297353CC}">
                  <c16:uniqueId val="{00000002-F37E-43A2-84F1-BF7B3DD337B8}"/>
                </c:ext>
              </c:extLst>
            </c:dLbl>
            <c:spPr>
              <a:noFill/>
              <a:ln>
                <a:noFill/>
              </a:ln>
              <a:effectLst/>
            </c:spPr>
            <c:txPr>
              <a:bodyPr rot="0" spcFirstLastPara="1" vertOverflow="ellipsis" vert="horz" wrap="square" lIns="38100" tIns="19050" rIns="38100" bIns="19050" anchor="ctr" anchorCtr="1">
                <a:spAutoFit/>
              </a:bodyPr>
              <a:lstStyle/>
              <a:p>
                <a:pPr>
                  <a:defRPr sz="4000" b="1" i="0" u="none" strike="noStrike" kern="1200" baseline="0">
                    <a:solidFill>
                      <a:schemeClr val="lt1"/>
                    </a:solidFill>
                    <a:latin typeface="+mn-lt"/>
                    <a:ea typeface="+mn-ea"/>
                    <a:cs typeface="+mn-cs"/>
                  </a:defRPr>
                </a:pPr>
                <a:endParaRPr lang="el-GR"/>
              </a:p>
            </c:txPr>
            <c:showLegendKey val="0"/>
            <c:showVal val="1"/>
            <c:showCatName val="0"/>
            <c:showSerName val="0"/>
            <c:showPercent val="0"/>
            <c:showBubbleSize val="0"/>
            <c:separator>. </c:separator>
            <c:showLeaderLines val="0"/>
            <c:extLst>
              <c:ext xmlns:c15="http://schemas.microsoft.com/office/drawing/2012/chart" uri="{CE6537A1-D6FC-4f65-9D91-7224C49458BB}"/>
            </c:extLst>
          </c:dLbls>
          <c:cat>
            <c:strRef>
              <c:f>Φύλλο1!$B$1</c:f>
              <c:strCache>
                <c:ptCount val="1"/>
                <c:pt idx="0">
                  <c:v>Α΄Βαθμός</c:v>
                </c:pt>
              </c:strCache>
            </c:strRef>
          </c:cat>
          <c:val>
            <c:numRef>
              <c:f>Φύλλο1!$B$2</c:f>
              <c:numCache>
                <c:formatCode>General</c:formatCode>
                <c:ptCount val="1"/>
                <c:pt idx="0">
                  <c:v>307</c:v>
                </c:pt>
              </c:numCache>
            </c:numRef>
          </c:val>
          <c:extLst>
            <c:ext xmlns:c16="http://schemas.microsoft.com/office/drawing/2014/chart" uri="{C3380CC4-5D6E-409C-BE32-E72D297353CC}">
              <c16:uniqueId val="{00000003-F37E-43A2-84F1-BF7B3DD337B8}"/>
            </c:ext>
          </c:extLst>
        </c:ser>
        <c:dLbls>
          <c:showLegendKey val="0"/>
          <c:showVal val="0"/>
          <c:showCatName val="0"/>
          <c:showSerName val="0"/>
          <c:showPercent val="1"/>
          <c:showBubbleSize val="0"/>
          <c:showLeaderLines val="0"/>
        </c:dLbls>
        <c:firstSliceAng val="0"/>
        <c:holeSize val="80"/>
      </c:doughnutChart>
      <c:spPr>
        <a:noFill/>
        <a:ln>
          <a:noFill/>
        </a:ln>
        <a:effectLst/>
      </c:spPr>
    </c:plotArea>
    <c:legend>
      <c:legendPos val="b"/>
      <c:overlay val="0"/>
      <c:spPr>
        <a:solidFill>
          <a:schemeClr val="lt1">
            <a:alpha val="78000"/>
          </a:schemeClr>
        </a:solidFill>
        <a:ln>
          <a:noFill/>
        </a:ln>
        <a:effectLst/>
      </c:spPr>
      <c:txPr>
        <a:bodyPr rot="0" spcFirstLastPara="1" vertOverflow="ellipsis" vert="horz" wrap="square" anchor="ctr" anchorCtr="1"/>
        <a:lstStyle/>
        <a:p>
          <a:pPr>
            <a:defRPr sz="5400" b="0" i="0" u="none" strike="noStrike" kern="1200" baseline="0">
              <a:solidFill>
                <a:schemeClr val="dk1">
                  <a:lumMod val="65000"/>
                  <a:lumOff val="35000"/>
                </a:schemeClr>
              </a:solidFill>
              <a:latin typeface="+mn-lt"/>
              <a:ea typeface="+mn-ea"/>
              <a:cs typeface="+mn-cs"/>
            </a:defRPr>
          </a:pPr>
          <a:endParaRPr lang="el-G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solidFill>
        <a:schemeClr val="dk1">
          <a:lumMod val="15000"/>
          <a:lumOff val="85000"/>
        </a:schemeClr>
      </a:solidFill>
      <a:round/>
    </a:ln>
    <a:effectLst/>
  </c:spPr>
  <c:txPr>
    <a:bodyPr/>
    <a:lstStyle/>
    <a:p>
      <a:pPr>
        <a:defRPr/>
      </a:pPr>
      <a:endParaRPr lang="el-GR"/>
    </a:p>
  </c:txPr>
  <c:externalData r:id="rId3">
    <c:autoUpdate val="0"/>
  </c:externalData>
  <c:userShapes r:id="rId4"/>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lgn="ctr" rtl="0">
              <a:defRPr lang="el-GR" sz="5400" b="1" i="0" u="none" strike="noStrike" kern="1200" baseline="0">
                <a:solidFill>
                  <a:srgbClr val="292934">
                    <a:lumMod val="65000"/>
                    <a:lumOff val="35000"/>
                  </a:srgbClr>
                </a:solidFill>
                <a:latin typeface="+mn-lt"/>
                <a:ea typeface="+mn-ea"/>
                <a:cs typeface="+mn-cs"/>
              </a:defRPr>
            </a:pPr>
            <a:r>
              <a:rPr lang="el-GR" sz="5400" dirty="0"/>
              <a:t>Ελλάδα,</a:t>
            </a:r>
            <a:r>
              <a:rPr lang="el-GR" sz="5400" baseline="0" dirty="0"/>
              <a:t> με </a:t>
            </a:r>
            <a:r>
              <a:rPr lang="el-GR" sz="5400" baseline="0"/>
              <a:t>τον Ν</a:t>
            </a:r>
            <a:r>
              <a:rPr lang="el-GR" sz="5400"/>
              <a:t>έο </a:t>
            </a:r>
            <a:r>
              <a:rPr lang="el-GR" sz="5400" dirty="0"/>
              <a:t>Κώδικας</a:t>
            </a:r>
            <a:r>
              <a:rPr lang="el-GR" sz="5400" baseline="0" dirty="0"/>
              <a:t> Πολιτικής Δικονομίας</a:t>
            </a:r>
            <a:endParaRPr lang="el-GR" sz="5400" dirty="0"/>
          </a:p>
        </c:rich>
      </c:tx>
      <c:overlay val="0"/>
      <c:spPr>
        <a:noFill/>
        <a:ln>
          <a:noFill/>
        </a:ln>
        <a:effectLst/>
      </c:spPr>
      <c:txPr>
        <a:bodyPr rot="0" spcFirstLastPara="1" vertOverflow="ellipsis" vert="horz" wrap="square" anchor="ctr" anchorCtr="1"/>
        <a:lstStyle/>
        <a:p>
          <a:pPr algn="ctr" rtl="0">
            <a:defRPr lang="el-GR" sz="5400" b="1" i="0" u="none" strike="noStrike" kern="1200" baseline="0">
              <a:solidFill>
                <a:srgbClr val="292934">
                  <a:lumMod val="65000"/>
                  <a:lumOff val="35000"/>
                </a:srgbClr>
              </a:solidFill>
              <a:latin typeface="+mn-lt"/>
              <a:ea typeface="+mn-ea"/>
              <a:cs typeface="+mn-cs"/>
            </a:defRPr>
          </a:pPr>
          <a:endParaRPr lang="el-GR"/>
        </a:p>
      </c:txPr>
    </c:title>
    <c:autoTitleDeleted val="0"/>
    <c:plotArea>
      <c:layout/>
      <c:doughnutChart>
        <c:varyColors val="1"/>
        <c:ser>
          <c:idx val="0"/>
          <c:order val="0"/>
          <c:tx>
            <c:strRef>
              <c:f>Φύλλο1!$A$2</c:f>
              <c:strCache>
                <c:ptCount val="1"/>
                <c:pt idx="0">
                  <c:v>Ελλάδα Νέος Κ.Πολ.Δ</c:v>
                </c:pt>
              </c:strCache>
            </c:strRef>
          </c:tx>
          <c:dPt>
            <c:idx val="0"/>
            <c:bubble3D val="0"/>
            <c:spPr>
              <a:solidFill>
                <a:schemeClr val="accent6"/>
              </a:solidFill>
              <a:ln>
                <a:noFill/>
              </a:ln>
              <a:effectLst>
                <a:outerShdw blurRad="317500" algn="ctr" rotWithShape="0">
                  <a:prstClr val="black">
                    <a:alpha val="25000"/>
                  </a:prstClr>
                </a:outerShdw>
              </a:effectLst>
            </c:spPr>
            <c:extLst>
              <c:ext xmlns:c16="http://schemas.microsoft.com/office/drawing/2014/chart" uri="{C3380CC4-5D6E-409C-BE32-E72D297353CC}">
                <c16:uniqueId val="{00000001-397F-4E8F-BF46-37014F1D2253}"/>
              </c:ext>
            </c:extLst>
          </c:dPt>
          <c:dLbls>
            <c:dLbl>
              <c:idx val="0"/>
              <c:layout>
                <c:manualLayout>
                  <c:x val="-5.2955290431972238E-17"/>
                  <c:y val="-0.28552395744963988"/>
                </c:manualLayout>
              </c:layout>
              <c:spPr>
                <a:noFill/>
                <a:ln>
                  <a:noFill/>
                </a:ln>
                <a:effectLst/>
              </c:spPr>
              <c:txPr>
                <a:bodyPr rot="0" spcFirstLastPara="1" vertOverflow="ellipsis" vert="horz" wrap="square" lIns="38100" tIns="19050" rIns="38100" bIns="19050" anchor="ctr" anchorCtr="1">
                  <a:spAutoFit/>
                </a:bodyPr>
                <a:lstStyle/>
                <a:p>
                  <a:pPr>
                    <a:defRPr sz="6000" b="1" i="0" u="none" strike="noStrike" kern="1200" baseline="0">
                      <a:solidFill>
                        <a:schemeClr val="tx1"/>
                      </a:solidFill>
                      <a:latin typeface="+mn-lt"/>
                      <a:ea typeface="+mn-ea"/>
                      <a:cs typeface="+mn-cs"/>
                    </a:defRPr>
                  </a:pPr>
                  <a:endParaRPr lang="el-GR"/>
                </a:p>
              </c:txPr>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1-397F-4E8F-BF46-37014F1D2253}"/>
                </c:ext>
              </c:extLst>
            </c:dLbl>
            <c:dLbl>
              <c:idx val="2"/>
              <c:spPr>
                <a:solidFill>
                  <a:schemeClr val="lt1">
                    <a:alpha val="75000"/>
                  </a:schemeClr>
                </a:solidFill>
                <a:ln w="9525">
                  <a:solidFill>
                    <a:schemeClr val="dk1">
                      <a:lumMod val="25000"/>
                      <a:lumOff val="75000"/>
                    </a:schemeClr>
                  </a:solidFill>
                </a:ln>
                <a:effectLst/>
              </c:spPr>
              <c:txPr>
                <a:bodyPr rot="0" spcFirstLastPara="1" vertOverflow="clip" horzOverflow="clip" vert="horz" wrap="square" lIns="38100" tIns="19050" rIns="38100" bIns="19050" anchor="ctr" anchorCtr="1">
                  <a:spAutoFit/>
                </a:bodyPr>
                <a:lstStyle/>
                <a:p>
                  <a:pPr>
                    <a:defRPr sz="4000" b="0" i="0" u="none" strike="noStrike" kern="1200" baseline="0">
                      <a:solidFill>
                        <a:schemeClr val="dk1">
                          <a:lumMod val="65000"/>
                          <a:lumOff val="35000"/>
                        </a:schemeClr>
                      </a:solidFill>
                      <a:latin typeface="+mn-lt"/>
                      <a:ea typeface="+mn-ea"/>
                      <a:cs typeface="+mn-cs"/>
                    </a:defRPr>
                  </a:pPr>
                  <a:endParaRPr lang="el-GR"/>
                </a:p>
              </c:txPr>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a:noFill/>
                    <a:ln>
                      <a:noFill/>
                    </a:ln>
                  </c15:spPr>
                </c:ext>
                <c:ext xmlns:c16="http://schemas.microsoft.com/office/drawing/2014/chart" uri="{C3380CC4-5D6E-409C-BE32-E72D297353CC}">
                  <c16:uniqueId val="{00000002-397F-4E8F-BF46-37014F1D2253}"/>
                </c:ext>
              </c:extLst>
            </c:dLbl>
            <c:spPr>
              <a:noFill/>
              <a:ln>
                <a:noFill/>
              </a:ln>
              <a:effectLst/>
            </c:spPr>
            <c:txPr>
              <a:bodyPr rot="0" spcFirstLastPara="1" vertOverflow="ellipsis" vert="horz" wrap="square" lIns="38100" tIns="19050" rIns="38100" bIns="19050" anchor="ctr" anchorCtr="1">
                <a:spAutoFit/>
              </a:bodyPr>
              <a:lstStyle/>
              <a:p>
                <a:pPr>
                  <a:defRPr sz="4000" b="1" i="0" u="none" strike="noStrike" kern="1200" baseline="0">
                    <a:solidFill>
                      <a:schemeClr val="lt1"/>
                    </a:solidFill>
                    <a:latin typeface="+mn-lt"/>
                    <a:ea typeface="+mn-ea"/>
                    <a:cs typeface="+mn-cs"/>
                  </a:defRPr>
                </a:pPr>
                <a:endParaRPr lang="el-GR"/>
              </a:p>
            </c:txPr>
            <c:showLegendKey val="0"/>
            <c:showVal val="1"/>
            <c:showCatName val="0"/>
            <c:showSerName val="0"/>
            <c:showPercent val="0"/>
            <c:showBubbleSize val="0"/>
            <c:separator>. </c:separator>
            <c:showLeaderLines val="0"/>
            <c:extLst>
              <c:ext xmlns:c15="http://schemas.microsoft.com/office/drawing/2012/chart" uri="{CE6537A1-D6FC-4f65-9D91-7224C49458BB}"/>
            </c:extLst>
          </c:dLbls>
          <c:cat>
            <c:strRef>
              <c:f>Φύλλο1!$B$1</c:f>
              <c:strCache>
                <c:ptCount val="1"/>
                <c:pt idx="0">
                  <c:v>Β΄Βαθμός</c:v>
                </c:pt>
              </c:strCache>
            </c:strRef>
          </c:cat>
          <c:val>
            <c:numRef>
              <c:f>Φύλλο1!$B$2</c:f>
              <c:numCache>
                <c:formatCode>General</c:formatCode>
                <c:ptCount val="1"/>
                <c:pt idx="0">
                  <c:v>325</c:v>
                </c:pt>
              </c:numCache>
            </c:numRef>
          </c:val>
          <c:extLst>
            <c:ext xmlns:c16="http://schemas.microsoft.com/office/drawing/2014/chart" uri="{C3380CC4-5D6E-409C-BE32-E72D297353CC}">
              <c16:uniqueId val="{00000003-397F-4E8F-BF46-37014F1D2253}"/>
            </c:ext>
          </c:extLst>
        </c:ser>
        <c:dLbls>
          <c:showLegendKey val="0"/>
          <c:showVal val="0"/>
          <c:showCatName val="0"/>
          <c:showSerName val="0"/>
          <c:showPercent val="1"/>
          <c:showBubbleSize val="0"/>
          <c:showLeaderLines val="0"/>
        </c:dLbls>
        <c:firstSliceAng val="0"/>
        <c:holeSize val="80"/>
      </c:doughnutChart>
      <c:spPr>
        <a:noFill/>
        <a:ln>
          <a:noFill/>
        </a:ln>
        <a:effectLst/>
      </c:spPr>
    </c:plotArea>
    <c:legend>
      <c:legendPos val="b"/>
      <c:overlay val="0"/>
      <c:spPr>
        <a:solidFill>
          <a:schemeClr val="lt1">
            <a:alpha val="78000"/>
          </a:schemeClr>
        </a:solidFill>
        <a:ln>
          <a:noFill/>
        </a:ln>
        <a:effectLst/>
      </c:spPr>
      <c:txPr>
        <a:bodyPr rot="0" spcFirstLastPara="1" vertOverflow="ellipsis" vert="horz" wrap="square" anchor="ctr" anchorCtr="1"/>
        <a:lstStyle/>
        <a:p>
          <a:pPr>
            <a:defRPr sz="5400" b="0" i="0" u="none" strike="noStrike" kern="1200" baseline="0">
              <a:solidFill>
                <a:schemeClr val="dk1">
                  <a:lumMod val="65000"/>
                  <a:lumOff val="35000"/>
                </a:schemeClr>
              </a:solidFill>
              <a:latin typeface="+mn-lt"/>
              <a:ea typeface="+mn-ea"/>
              <a:cs typeface="+mn-cs"/>
            </a:defRPr>
          </a:pPr>
          <a:endParaRPr lang="el-G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solidFill>
        <a:schemeClr val="dk1">
          <a:lumMod val="15000"/>
          <a:lumOff val="85000"/>
        </a:schemeClr>
      </a:solidFill>
      <a:round/>
    </a:ln>
    <a:effectLst/>
  </c:spPr>
  <c:txPr>
    <a:bodyPr/>
    <a:lstStyle/>
    <a:p>
      <a:pPr>
        <a:defRPr/>
      </a:pPr>
      <a:endParaRPr lang="el-GR"/>
    </a:p>
  </c:txPr>
  <c:externalData r:id="rId3">
    <c:autoUpdate val="0"/>
  </c:externalData>
  <c:userShapes r:id="rId4"/>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6"/>
    </mc:Choice>
    <mc:Fallback>
      <c:style val="6"/>
    </mc:Fallback>
  </mc:AlternateContent>
  <c:chart>
    <c:title>
      <c:overlay val="0"/>
      <c:spPr>
        <a:noFill/>
        <a:ln>
          <a:noFill/>
        </a:ln>
        <a:effectLst/>
      </c:spPr>
      <c:txPr>
        <a:bodyPr rot="0" spcFirstLastPara="1" vertOverflow="ellipsis" vert="horz" wrap="square" anchor="ctr" anchorCtr="1"/>
        <a:lstStyle/>
        <a:p>
          <a:pPr algn="ctr" rtl="0">
            <a:defRPr lang="el-GR" sz="7200" b="1" i="0" u="none" strike="noStrike" kern="1200" baseline="0">
              <a:solidFill>
                <a:srgbClr val="292934">
                  <a:lumMod val="65000"/>
                  <a:lumOff val="35000"/>
                </a:srgbClr>
              </a:solidFill>
              <a:latin typeface="+mn-lt"/>
              <a:ea typeface="+mn-ea"/>
              <a:cs typeface="+mn-cs"/>
            </a:defRPr>
          </a:pPr>
          <a:endParaRPr lang="el-GR"/>
        </a:p>
      </c:txPr>
    </c:title>
    <c:autoTitleDeleted val="0"/>
    <c:plotArea>
      <c:layout/>
      <c:doughnutChart>
        <c:varyColors val="1"/>
        <c:ser>
          <c:idx val="0"/>
          <c:order val="0"/>
          <c:tx>
            <c:strRef>
              <c:f>Φύλλο1!$A$2</c:f>
              <c:strCache>
                <c:ptCount val="1"/>
                <c:pt idx="0">
                  <c:v>Ε.Ε. 2024</c:v>
                </c:pt>
              </c:strCache>
            </c:strRef>
          </c:tx>
          <c:dPt>
            <c:idx val="0"/>
            <c:bubble3D val="0"/>
            <c:spPr>
              <a:solidFill>
                <a:schemeClr val="accent4"/>
              </a:solidFill>
              <a:ln>
                <a:noFill/>
              </a:ln>
              <a:effectLst>
                <a:outerShdw blurRad="317500" algn="ctr" rotWithShape="0">
                  <a:prstClr val="black">
                    <a:alpha val="25000"/>
                  </a:prstClr>
                </a:outerShdw>
              </a:effectLst>
            </c:spPr>
            <c:extLst>
              <c:ext xmlns:c16="http://schemas.microsoft.com/office/drawing/2014/chart" uri="{C3380CC4-5D6E-409C-BE32-E72D297353CC}">
                <c16:uniqueId val="{00000001-8880-474C-8734-AA772F26C754}"/>
              </c:ext>
            </c:extLst>
          </c:dPt>
          <c:dLbls>
            <c:dLbl>
              <c:idx val="0"/>
              <c:layout>
                <c:manualLayout>
                  <c:x val="-5.2955290431972238E-17"/>
                  <c:y val="-0.28552395744963988"/>
                </c:manualLayout>
              </c:layout>
              <c:spPr>
                <a:noFill/>
                <a:ln>
                  <a:noFill/>
                </a:ln>
                <a:effectLst/>
              </c:spPr>
              <c:txPr>
                <a:bodyPr rot="0" spcFirstLastPara="1" vertOverflow="ellipsis" vert="horz" wrap="square" lIns="38100" tIns="19050" rIns="38100" bIns="19050" anchor="ctr" anchorCtr="1">
                  <a:spAutoFit/>
                </a:bodyPr>
                <a:lstStyle/>
                <a:p>
                  <a:pPr>
                    <a:defRPr sz="6000" b="1" i="0" u="none" strike="noStrike" kern="1200" baseline="0">
                      <a:solidFill>
                        <a:schemeClr val="tx1"/>
                      </a:solidFill>
                      <a:latin typeface="+mn-lt"/>
                      <a:ea typeface="+mn-ea"/>
                      <a:cs typeface="+mn-cs"/>
                    </a:defRPr>
                  </a:pPr>
                  <a:endParaRPr lang="el-GR"/>
                </a:p>
              </c:txPr>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1-8880-474C-8734-AA772F26C754}"/>
                </c:ext>
              </c:extLst>
            </c:dLbl>
            <c:dLbl>
              <c:idx val="2"/>
              <c:spPr>
                <a:solidFill>
                  <a:schemeClr val="lt1">
                    <a:alpha val="75000"/>
                  </a:schemeClr>
                </a:solidFill>
                <a:ln w="9525">
                  <a:solidFill>
                    <a:schemeClr val="dk1">
                      <a:lumMod val="25000"/>
                      <a:lumOff val="75000"/>
                    </a:schemeClr>
                  </a:solidFill>
                </a:ln>
                <a:effectLst/>
              </c:spPr>
              <c:txPr>
                <a:bodyPr rot="0" spcFirstLastPara="1" vertOverflow="clip" horzOverflow="clip" vert="horz" wrap="square" lIns="38100" tIns="19050" rIns="38100" bIns="19050" anchor="ctr" anchorCtr="1">
                  <a:spAutoFit/>
                </a:bodyPr>
                <a:lstStyle/>
                <a:p>
                  <a:pPr>
                    <a:defRPr sz="4000" b="0" i="0" u="none" strike="noStrike" kern="1200" baseline="0">
                      <a:solidFill>
                        <a:schemeClr val="dk1">
                          <a:lumMod val="65000"/>
                          <a:lumOff val="35000"/>
                        </a:schemeClr>
                      </a:solidFill>
                      <a:latin typeface="+mn-lt"/>
                      <a:ea typeface="+mn-ea"/>
                      <a:cs typeface="+mn-cs"/>
                    </a:defRPr>
                  </a:pPr>
                  <a:endParaRPr lang="el-GR"/>
                </a:p>
              </c:txPr>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a:noFill/>
                    <a:ln>
                      <a:noFill/>
                    </a:ln>
                  </c15:spPr>
                </c:ext>
                <c:ext xmlns:c16="http://schemas.microsoft.com/office/drawing/2014/chart" uri="{C3380CC4-5D6E-409C-BE32-E72D297353CC}">
                  <c16:uniqueId val="{00000002-8880-474C-8734-AA772F26C754}"/>
                </c:ext>
              </c:extLst>
            </c:dLbl>
            <c:spPr>
              <a:noFill/>
              <a:ln>
                <a:noFill/>
              </a:ln>
              <a:effectLst/>
            </c:spPr>
            <c:txPr>
              <a:bodyPr rot="0" spcFirstLastPara="1" vertOverflow="ellipsis" vert="horz" wrap="square" lIns="38100" tIns="19050" rIns="38100" bIns="19050" anchor="ctr" anchorCtr="1">
                <a:spAutoFit/>
              </a:bodyPr>
              <a:lstStyle/>
              <a:p>
                <a:pPr>
                  <a:defRPr sz="4000" b="1" i="0" u="none" strike="noStrike" kern="1200" baseline="0">
                    <a:solidFill>
                      <a:schemeClr val="lt1"/>
                    </a:solidFill>
                    <a:latin typeface="+mn-lt"/>
                    <a:ea typeface="+mn-ea"/>
                    <a:cs typeface="+mn-cs"/>
                  </a:defRPr>
                </a:pPr>
                <a:endParaRPr lang="el-GR"/>
              </a:p>
            </c:txPr>
            <c:showLegendKey val="0"/>
            <c:showVal val="1"/>
            <c:showCatName val="0"/>
            <c:showSerName val="0"/>
            <c:showPercent val="0"/>
            <c:showBubbleSize val="0"/>
            <c:separator>. </c:separator>
            <c:showLeaderLines val="0"/>
            <c:extLst>
              <c:ext xmlns:c15="http://schemas.microsoft.com/office/drawing/2012/chart" uri="{CE6537A1-D6FC-4f65-9D91-7224C49458BB}"/>
            </c:extLst>
          </c:dLbls>
          <c:cat>
            <c:strRef>
              <c:f>Φύλλο1!$B$1</c:f>
              <c:strCache>
                <c:ptCount val="1"/>
                <c:pt idx="0">
                  <c:v>Β΄Βαθμός</c:v>
                </c:pt>
              </c:strCache>
            </c:strRef>
          </c:cat>
          <c:val>
            <c:numRef>
              <c:f>Φύλλο1!$B$2</c:f>
              <c:numCache>
                <c:formatCode>General</c:formatCode>
                <c:ptCount val="1"/>
                <c:pt idx="0">
                  <c:v>320</c:v>
                </c:pt>
              </c:numCache>
            </c:numRef>
          </c:val>
          <c:extLst>
            <c:ext xmlns:c16="http://schemas.microsoft.com/office/drawing/2014/chart" uri="{C3380CC4-5D6E-409C-BE32-E72D297353CC}">
              <c16:uniqueId val="{00000003-8880-474C-8734-AA772F26C754}"/>
            </c:ext>
          </c:extLst>
        </c:ser>
        <c:dLbls>
          <c:showLegendKey val="0"/>
          <c:showVal val="0"/>
          <c:showCatName val="0"/>
          <c:showSerName val="0"/>
          <c:showPercent val="1"/>
          <c:showBubbleSize val="0"/>
          <c:showLeaderLines val="0"/>
        </c:dLbls>
        <c:firstSliceAng val="0"/>
        <c:holeSize val="80"/>
      </c:doughnutChart>
      <c:spPr>
        <a:noFill/>
        <a:ln>
          <a:noFill/>
        </a:ln>
        <a:effectLst/>
      </c:spPr>
    </c:plotArea>
    <c:legend>
      <c:legendPos val="b"/>
      <c:overlay val="0"/>
      <c:spPr>
        <a:solidFill>
          <a:schemeClr val="lt1">
            <a:alpha val="78000"/>
          </a:schemeClr>
        </a:solidFill>
        <a:ln>
          <a:noFill/>
        </a:ln>
        <a:effectLst/>
      </c:spPr>
      <c:txPr>
        <a:bodyPr rot="0" spcFirstLastPara="1" vertOverflow="ellipsis" vert="horz" wrap="square" anchor="ctr" anchorCtr="1"/>
        <a:lstStyle/>
        <a:p>
          <a:pPr>
            <a:defRPr sz="5400" b="0" i="0" u="none" strike="noStrike" kern="1200" baseline="0">
              <a:solidFill>
                <a:schemeClr val="dk1">
                  <a:lumMod val="65000"/>
                  <a:lumOff val="35000"/>
                </a:schemeClr>
              </a:solidFill>
              <a:latin typeface="+mn-lt"/>
              <a:ea typeface="+mn-ea"/>
              <a:cs typeface="+mn-cs"/>
            </a:defRPr>
          </a:pPr>
          <a:endParaRPr lang="el-G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solidFill>
        <a:schemeClr val="dk1">
          <a:lumMod val="15000"/>
          <a:lumOff val="85000"/>
        </a:schemeClr>
      </a:solidFill>
      <a:round/>
    </a:ln>
    <a:effectLst/>
  </c:spPr>
  <c:txPr>
    <a:bodyPr/>
    <a:lstStyle/>
    <a:p>
      <a:pPr>
        <a:defRPr/>
      </a:pPr>
      <a:endParaRPr lang="el-GR"/>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withinLinear" id="17">
  <a:schemeClr val="accent4"/>
</cs:colorStyle>
</file>

<file path=ppt/charts/style1.xml><?xml version="1.0" encoding="utf-8"?>
<cs:chartStyle xmlns:cs="http://schemas.microsoft.com/office/drawing/2012/chartStyle" xmlns:a="http://schemas.openxmlformats.org/drawingml/2006/main" id="261">
  <cs:axisTitle>
    <cs:lnRef idx="0"/>
    <cs:fillRef idx="0"/>
    <cs:effectRef idx="0"/>
    <cs:fontRef idx="minor">
      <a:schemeClr val="dk1">
        <a:lumMod val="65000"/>
        <a:lumOff val="35000"/>
      </a:schemeClr>
    </cs:fontRef>
    <cs:defRPr sz="1197" kern="1200"/>
  </cs:axisTitle>
  <cs:categoryAxis>
    <cs:lnRef idx="0"/>
    <cs:fillRef idx="0"/>
    <cs:effectRef idx="0"/>
    <cs:fontRef idx="minor">
      <a:schemeClr val="dk1">
        <a:lumMod val="65000"/>
        <a:lumOff val="35000"/>
      </a:schemeClr>
    </cs:fontRef>
    <cs:defRPr sz="1197" kern="1200"/>
  </cs:categoryAxis>
  <cs:chartArea>
    <cs:lnRef idx="0"/>
    <cs:fillRef idx="0"/>
    <cs:effectRef idx="0"/>
    <cs:fontRef idx="minor">
      <a:schemeClr val="dk1"/>
    </cs:fontRef>
    <cs:spPr>
      <a:pattFill prst="dkDnDiag">
        <a:fgClr>
          <a:schemeClr val="lt1">
            <a:lumMod val="95000"/>
          </a:schemeClr>
        </a:fgClr>
        <a:bgClr>
          <a:schemeClr val="lt1"/>
        </a:bgClr>
      </a:pattFill>
      <a:ln w="9525" cap="flat" cmpd="sng" algn="ctr">
        <a:solidFill>
          <a:schemeClr val="dk1">
            <a:lumMod val="15000"/>
            <a:lumOff val="85000"/>
          </a:schemeClr>
        </a:solidFill>
        <a:round/>
      </a:ln>
    </cs:spPr>
    <cs:defRPr sz="1197" kern="1200"/>
  </cs:chartArea>
  <cs:dataLabel>
    <cs:lnRef idx="0"/>
    <cs:fillRef idx="0"/>
    <cs:effectRef idx="0"/>
    <cs:fontRef idx="minor">
      <a:schemeClr val="lt1"/>
    </cs:fontRef>
    <cs:defRPr sz="1197" b="1" i="0" u="none" strike="noStrike" kern="1200" baseline="0"/>
  </cs:dataLabel>
  <cs:dataLabelCallout>
    <cs:lnRef idx="0"/>
    <cs:fillRef idx="0"/>
    <cs:effectRef idx="0"/>
    <cs:fontRef idx="minor">
      <a:schemeClr val="dk1">
        <a:lumMod val="65000"/>
        <a:lumOff val="35000"/>
      </a:schemeClr>
    </cs:fontRef>
    <cs:spPr>
      <a:solidFill>
        <a:schemeClr val="lt1">
          <a:alpha val="75000"/>
        </a:schemeClr>
      </a:solidFill>
      <a:ln w="9525">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317500" algn="ctr" rotWithShape="0">
          <a:prstClr val="black">
            <a:alpha val="25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20000"/>
          </a:prstClr>
        </a:outerShdw>
      </a:effectLst>
      <a:scene3d>
        <a:camera prst="orthographicFront"/>
        <a:lightRig rig="threePt" dir="t"/>
      </a:scene3d>
      <a:sp3d prstMaterial="matte"/>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noFill/>
      <a:ln w="9525" cap="flat" cmpd="sng" algn="ctr">
        <a:solidFill>
          <a:schemeClr val="dk1">
            <a:lumMod val="15000"/>
            <a:lumOff val="85000"/>
          </a:schemeClr>
        </a:solidFill>
        <a:round/>
      </a:ln>
    </cs:spPr>
    <cs:defRPr sz="1197"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65000"/>
            <a:lumOff val="35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65000"/>
            <a:lumOff val="35000"/>
          </a:schemeClr>
        </a:solidFill>
        <a:round/>
      </a:ln>
    </cs:spPr>
  </cs:errorBar>
  <cs:floor>
    <cs:lnRef idx="0"/>
    <cs:fillRef idx="0"/>
    <cs:effectRef idx="0"/>
    <cs:fontRef idx="minor">
      <a:schemeClr val="dk1"/>
    </cs:fontRef>
    <cs:spPr>
      <a:noFill/>
      <a:ln>
        <a:noFill/>
      </a:ln>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50000"/>
            <a:lumOff val="50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spPr>
      <a:solidFill>
        <a:schemeClr val="lt1">
          <a:alpha val="78000"/>
        </a:schemeClr>
      </a:solidFill>
    </cs:spPr>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dk1">
        <a:lumMod val="65000"/>
        <a:lumOff val="35000"/>
      </a:schemeClr>
    </cs:fontRef>
    <cs:defRPr sz="1197"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inor">
      <a:schemeClr val="dk1">
        <a:lumMod val="65000"/>
        <a:lumOff val="35000"/>
      </a:schemeClr>
    </cs:fontRef>
    <cs:defRPr sz="2200" b="1" kern="120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dk1">
        <a:lumMod val="65000"/>
        <a:lumOff val="35000"/>
      </a:schemeClr>
    </cs:fontRef>
    <cs:defRPr sz="1197" kern="1200"/>
  </cs:trendlineLabel>
  <cs:upBar>
    <cs:lnRef idx="0"/>
    <cs:fillRef idx="0"/>
    <cs:effectRef idx="0"/>
    <cs:fontRef idx="minor">
      <a:schemeClr val="dk1"/>
    </cs:fontRef>
    <cs:spPr>
      <a:solidFill>
        <a:schemeClr val="lt1"/>
      </a:solidFill>
      <a:ln w="9525" cap="flat" cmpd="sng" algn="ctr">
        <a:solidFill>
          <a:schemeClr val="dk1">
            <a:lumMod val="65000"/>
            <a:lumOff val="35000"/>
          </a:schemeClr>
        </a:solidFill>
        <a:round/>
      </a:ln>
    </cs:spPr>
  </cs:upBar>
  <cs:valueAxis>
    <cs:lnRef idx="0"/>
    <cs:fillRef idx="0"/>
    <cs:effectRef idx="0"/>
    <cs:fontRef idx="minor">
      <a:schemeClr val="dk1">
        <a:lumMod val="65000"/>
        <a:lumOff val="35000"/>
      </a:schemeClr>
    </cs:fontRef>
    <cs:defRPr sz="1197"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61">
  <cs:axisTitle>
    <cs:lnRef idx="0"/>
    <cs:fillRef idx="0"/>
    <cs:effectRef idx="0"/>
    <cs:fontRef idx="minor">
      <a:schemeClr val="dk1">
        <a:lumMod val="65000"/>
        <a:lumOff val="35000"/>
      </a:schemeClr>
    </cs:fontRef>
    <cs:defRPr sz="1197" kern="1200"/>
  </cs:axisTitle>
  <cs:categoryAxis>
    <cs:lnRef idx="0"/>
    <cs:fillRef idx="0"/>
    <cs:effectRef idx="0"/>
    <cs:fontRef idx="minor">
      <a:schemeClr val="dk1">
        <a:lumMod val="65000"/>
        <a:lumOff val="35000"/>
      </a:schemeClr>
    </cs:fontRef>
    <cs:defRPr sz="1197" kern="1200"/>
  </cs:categoryAxis>
  <cs:chartArea>
    <cs:lnRef idx="0"/>
    <cs:fillRef idx="0"/>
    <cs:effectRef idx="0"/>
    <cs:fontRef idx="minor">
      <a:schemeClr val="dk1"/>
    </cs:fontRef>
    <cs:spPr>
      <a:pattFill prst="dkDnDiag">
        <a:fgClr>
          <a:schemeClr val="lt1">
            <a:lumMod val="95000"/>
          </a:schemeClr>
        </a:fgClr>
        <a:bgClr>
          <a:schemeClr val="lt1"/>
        </a:bgClr>
      </a:pattFill>
      <a:ln w="9525" cap="flat" cmpd="sng" algn="ctr">
        <a:solidFill>
          <a:schemeClr val="dk1">
            <a:lumMod val="15000"/>
            <a:lumOff val="85000"/>
          </a:schemeClr>
        </a:solidFill>
        <a:round/>
      </a:ln>
    </cs:spPr>
    <cs:defRPr sz="1197" kern="1200"/>
  </cs:chartArea>
  <cs:dataLabel>
    <cs:lnRef idx="0"/>
    <cs:fillRef idx="0"/>
    <cs:effectRef idx="0"/>
    <cs:fontRef idx="minor">
      <a:schemeClr val="lt1"/>
    </cs:fontRef>
    <cs:defRPr sz="1197" b="1" i="0" u="none" strike="noStrike" kern="1200" baseline="0"/>
  </cs:dataLabel>
  <cs:dataLabelCallout>
    <cs:lnRef idx="0"/>
    <cs:fillRef idx="0"/>
    <cs:effectRef idx="0"/>
    <cs:fontRef idx="minor">
      <a:schemeClr val="dk1">
        <a:lumMod val="65000"/>
        <a:lumOff val="35000"/>
      </a:schemeClr>
    </cs:fontRef>
    <cs:spPr>
      <a:solidFill>
        <a:schemeClr val="lt1">
          <a:alpha val="75000"/>
        </a:schemeClr>
      </a:solidFill>
      <a:ln w="9525">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317500" algn="ctr" rotWithShape="0">
          <a:prstClr val="black">
            <a:alpha val="25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20000"/>
          </a:prstClr>
        </a:outerShdw>
      </a:effectLst>
      <a:scene3d>
        <a:camera prst="orthographicFront"/>
        <a:lightRig rig="threePt" dir="t"/>
      </a:scene3d>
      <a:sp3d prstMaterial="matte"/>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noFill/>
      <a:ln w="9525" cap="flat" cmpd="sng" algn="ctr">
        <a:solidFill>
          <a:schemeClr val="dk1">
            <a:lumMod val="15000"/>
            <a:lumOff val="85000"/>
          </a:schemeClr>
        </a:solidFill>
        <a:round/>
      </a:ln>
    </cs:spPr>
    <cs:defRPr sz="1197"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65000"/>
            <a:lumOff val="35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65000"/>
            <a:lumOff val="35000"/>
          </a:schemeClr>
        </a:solidFill>
        <a:round/>
      </a:ln>
    </cs:spPr>
  </cs:errorBar>
  <cs:floor>
    <cs:lnRef idx="0"/>
    <cs:fillRef idx="0"/>
    <cs:effectRef idx="0"/>
    <cs:fontRef idx="minor">
      <a:schemeClr val="dk1"/>
    </cs:fontRef>
    <cs:spPr>
      <a:noFill/>
      <a:ln>
        <a:noFill/>
      </a:ln>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50000"/>
            <a:lumOff val="50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spPr>
      <a:solidFill>
        <a:schemeClr val="lt1">
          <a:alpha val="78000"/>
        </a:schemeClr>
      </a:solidFill>
    </cs:spPr>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dk1">
        <a:lumMod val="65000"/>
        <a:lumOff val="35000"/>
      </a:schemeClr>
    </cs:fontRef>
    <cs:defRPr sz="1197"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inor">
      <a:schemeClr val="dk1">
        <a:lumMod val="65000"/>
        <a:lumOff val="35000"/>
      </a:schemeClr>
    </cs:fontRef>
    <cs:defRPr sz="2200" b="1" kern="120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dk1">
        <a:lumMod val="65000"/>
        <a:lumOff val="35000"/>
      </a:schemeClr>
    </cs:fontRef>
    <cs:defRPr sz="1197" kern="1200"/>
  </cs:trendlineLabel>
  <cs:upBar>
    <cs:lnRef idx="0"/>
    <cs:fillRef idx="0"/>
    <cs:effectRef idx="0"/>
    <cs:fontRef idx="minor">
      <a:schemeClr val="dk1"/>
    </cs:fontRef>
    <cs:spPr>
      <a:solidFill>
        <a:schemeClr val="lt1"/>
      </a:solidFill>
      <a:ln w="9525" cap="flat" cmpd="sng" algn="ctr">
        <a:solidFill>
          <a:schemeClr val="dk1">
            <a:lumMod val="65000"/>
            <a:lumOff val="35000"/>
          </a:schemeClr>
        </a:solidFill>
        <a:round/>
      </a:ln>
    </cs:spPr>
  </cs:upBar>
  <cs:valueAxis>
    <cs:lnRef idx="0"/>
    <cs:fillRef idx="0"/>
    <cs:effectRef idx="0"/>
    <cs:fontRef idx="minor">
      <a:schemeClr val="dk1">
        <a:lumMod val="65000"/>
        <a:lumOff val="35000"/>
      </a:schemeClr>
    </cs:fontRef>
    <cs:defRPr sz="1197" kern="1200"/>
  </cs:valueAxis>
  <cs:wall>
    <cs:lnRef idx="0"/>
    <cs:fillRef idx="0"/>
    <cs:effectRef idx="0"/>
    <cs:fontRef idx="minor">
      <a:schemeClr val="dk1"/>
    </cs:fontRef>
  </cs:wall>
</cs:chartStyle>
</file>

<file path=ppt/charts/style3.xml><?xml version="1.0" encoding="utf-8"?>
<cs:chartStyle xmlns:cs="http://schemas.microsoft.com/office/drawing/2012/chartStyle" xmlns:a="http://schemas.openxmlformats.org/drawingml/2006/main" id="261">
  <cs:axisTitle>
    <cs:lnRef idx="0"/>
    <cs:fillRef idx="0"/>
    <cs:effectRef idx="0"/>
    <cs:fontRef idx="minor">
      <a:schemeClr val="dk1">
        <a:lumMod val="65000"/>
        <a:lumOff val="35000"/>
      </a:schemeClr>
    </cs:fontRef>
    <cs:defRPr sz="1197" kern="1200"/>
  </cs:axisTitle>
  <cs:categoryAxis>
    <cs:lnRef idx="0"/>
    <cs:fillRef idx="0"/>
    <cs:effectRef idx="0"/>
    <cs:fontRef idx="minor">
      <a:schemeClr val="dk1">
        <a:lumMod val="65000"/>
        <a:lumOff val="35000"/>
      </a:schemeClr>
    </cs:fontRef>
    <cs:defRPr sz="1197" kern="1200"/>
  </cs:categoryAxis>
  <cs:chartArea>
    <cs:lnRef idx="0"/>
    <cs:fillRef idx="0"/>
    <cs:effectRef idx="0"/>
    <cs:fontRef idx="minor">
      <a:schemeClr val="dk1"/>
    </cs:fontRef>
    <cs:spPr>
      <a:pattFill prst="dkDnDiag">
        <a:fgClr>
          <a:schemeClr val="lt1">
            <a:lumMod val="95000"/>
          </a:schemeClr>
        </a:fgClr>
        <a:bgClr>
          <a:schemeClr val="lt1"/>
        </a:bgClr>
      </a:pattFill>
      <a:ln w="9525" cap="flat" cmpd="sng" algn="ctr">
        <a:solidFill>
          <a:schemeClr val="dk1">
            <a:lumMod val="15000"/>
            <a:lumOff val="85000"/>
          </a:schemeClr>
        </a:solidFill>
        <a:round/>
      </a:ln>
    </cs:spPr>
    <cs:defRPr sz="1197" kern="1200"/>
  </cs:chartArea>
  <cs:dataLabel>
    <cs:lnRef idx="0"/>
    <cs:fillRef idx="0"/>
    <cs:effectRef idx="0"/>
    <cs:fontRef idx="minor">
      <a:schemeClr val="lt1"/>
    </cs:fontRef>
    <cs:defRPr sz="1197" b="1" i="0" u="none" strike="noStrike" kern="1200" baseline="0"/>
  </cs:dataLabel>
  <cs:dataLabelCallout>
    <cs:lnRef idx="0"/>
    <cs:fillRef idx="0"/>
    <cs:effectRef idx="0"/>
    <cs:fontRef idx="minor">
      <a:schemeClr val="dk1">
        <a:lumMod val="65000"/>
        <a:lumOff val="35000"/>
      </a:schemeClr>
    </cs:fontRef>
    <cs:spPr>
      <a:solidFill>
        <a:schemeClr val="lt1">
          <a:alpha val="75000"/>
        </a:schemeClr>
      </a:solidFill>
      <a:ln w="9525">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317500" algn="ctr" rotWithShape="0">
          <a:prstClr val="black">
            <a:alpha val="25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20000"/>
          </a:prstClr>
        </a:outerShdw>
      </a:effectLst>
      <a:scene3d>
        <a:camera prst="orthographicFront"/>
        <a:lightRig rig="threePt" dir="t"/>
      </a:scene3d>
      <a:sp3d prstMaterial="matte"/>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noFill/>
      <a:ln w="9525" cap="flat" cmpd="sng" algn="ctr">
        <a:solidFill>
          <a:schemeClr val="dk1">
            <a:lumMod val="15000"/>
            <a:lumOff val="85000"/>
          </a:schemeClr>
        </a:solidFill>
        <a:round/>
      </a:ln>
    </cs:spPr>
    <cs:defRPr sz="1197"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65000"/>
            <a:lumOff val="35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65000"/>
            <a:lumOff val="35000"/>
          </a:schemeClr>
        </a:solidFill>
        <a:round/>
      </a:ln>
    </cs:spPr>
  </cs:errorBar>
  <cs:floor>
    <cs:lnRef idx="0"/>
    <cs:fillRef idx="0"/>
    <cs:effectRef idx="0"/>
    <cs:fontRef idx="minor">
      <a:schemeClr val="dk1"/>
    </cs:fontRef>
    <cs:spPr>
      <a:noFill/>
      <a:ln>
        <a:noFill/>
      </a:ln>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50000"/>
            <a:lumOff val="50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spPr>
      <a:solidFill>
        <a:schemeClr val="lt1">
          <a:alpha val="78000"/>
        </a:schemeClr>
      </a:solidFill>
    </cs:spPr>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dk1">
        <a:lumMod val="65000"/>
        <a:lumOff val="35000"/>
      </a:schemeClr>
    </cs:fontRef>
    <cs:defRPr sz="1197"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inor">
      <a:schemeClr val="dk1">
        <a:lumMod val="65000"/>
        <a:lumOff val="35000"/>
      </a:schemeClr>
    </cs:fontRef>
    <cs:defRPr sz="2200" b="1" kern="120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dk1">
        <a:lumMod val="65000"/>
        <a:lumOff val="35000"/>
      </a:schemeClr>
    </cs:fontRef>
    <cs:defRPr sz="1197" kern="1200"/>
  </cs:trendlineLabel>
  <cs:upBar>
    <cs:lnRef idx="0"/>
    <cs:fillRef idx="0"/>
    <cs:effectRef idx="0"/>
    <cs:fontRef idx="minor">
      <a:schemeClr val="dk1"/>
    </cs:fontRef>
    <cs:spPr>
      <a:solidFill>
        <a:schemeClr val="lt1"/>
      </a:solidFill>
      <a:ln w="9525" cap="flat" cmpd="sng" algn="ctr">
        <a:solidFill>
          <a:schemeClr val="dk1">
            <a:lumMod val="65000"/>
            <a:lumOff val="35000"/>
          </a:schemeClr>
        </a:solidFill>
        <a:round/>
      </a:ln>
    </cs:spPr>
  </cs:upBar>
  <cs:valueAxis>
    <cs:lnRef idx="0"/>
    <cs:fillRef idx="0"/>
    <cs:effectRef idx="0"/>
    <cs:fontRef idx="minor">
      <a:schemeClr val="dk1">
        <a:lumMod val="65000"/>
        <a:lumOff val="35000"/>
      </a:schemeClr>
    </cs:fontRef>
    <cs:defRPr sz="1197" kern="1200"/>
  </cs:valueAxis>
  <cs:wall>
    <cs:lnRef idx="0"/>
    <cs:fillRef idx="0"/>
    <cs:effectRef idx="0"/>
    <cs:fontRef idx="minor">
      <a:schemeClr val="dk1"/>
    </cs:fontRef>
  </cs:wall>
</cs:chartStyle>
</file>

<file path=ppt/charts/style4.xml><?xml version="1.0" encoding="utf-8"?>
<cs:chartStyle xmlns:cs="http://schemas.microsoft.com/office/drawing/2012/chartStyle" xmlns:a="http://schemas.openxmlformats.org/drawingml/2006/main" id="261">
  <cs:axisTitle>
    <cs:lnRef idx="0"/>
    <cs:fillRef idx="0"/>
    <cs:effectRef idx="0"/>
    <cs:fontRef idx="minor">
      <a:schemeClr val="dk1">
        <a:lumMod val="65000"/>
        <a:lumOff val="35000"/>
      </a:schemeClr>
    </cs:fontRef>
    <cs:defRPr sz="1197" kern="1200"/>
  </cs:axisTitle>
  <cs:categoryAxis>
    <cs:lnRef idx="0"/>
    <cs:fillRef idx="0"/>
    <cs:effectRef idx="0"/>
    <cs:fontRef idx="minor">
      <a:schemeClr val="dk1">
        <a:lumMod val="65000"/>
        <a:lumOff val="35000"/>
      </a:schemeClr>
    </cs:fontRef>
    <cs:defRPr sz="1197" kern="1200"/>
  </cs:categoryAxis>
  <cs:chartArea>
    <cs:lnRef idx="0"/>
    <cs:fillRef idx="0"/>
    <cs:effectRef idx="0"/>
    <cs:fontRef idx="minor">
      <a:schemeClr val="dk1"/>
    </cs:fontRef>
    <cs:spPr>
      <a:pattFill prst="dkDnDiag">
        <a:fgClr>
          <a:schemeClr val="lt1">
            <a:lumMod val="95000"/>
          </a:schemeClr>
        </a:fgClr>
        <a:bgClr>
          <a:schemeClr val="lt1"/>
        </a:bgClr>
      </a:pattFill>
      <a:ln w="9525" cap="flat" cmpd="sng" algn="ctr">
        <a:solidFill>
          <a:schemeClr val="dk1">
            <a:lumMod val="15000"/>
            <a:lumOff val="85000"/>
          </a:schemeClr>
        </a:solidFill>
        <a:round/>
      </a:ln>
    </cs:spPr>
    <cs:defRPr sz="1197" kern="1200"/>
  </cs:chartArea>
  <cs:dataLabel>
    <cs:lnRef idx="0"/>
    <cs:fillRef idx="0"/>
    <cs:effectRef idx="0"/>
    <cs:fontRef idx="minor">
      <a:schemeClr val="lt1"/>
    </cs:fontRef>
    <cs:defRPr sz="1197" b="1" i="0" u="none" strike="noStrike" kern="1200" baseline="0"/>
  </cs:dataLabel>
  <cs:dataLabelCallout>
    <cs:lnRef idx="0"/>
    <cs:fillRef idx="0"/>
    <cs:effectRef idx="0"/>
    <cs:fontRef idx="minor">
      <a:schemeClr val="dk1">
        <a:lumMod val="65000"/>
        <a:lumOff val="35000"/>
      </a:schemeClr>
    </cs:fontRef>
    <cs:spPr>
      <a:solidFill>
        <a:schemeClr val="lt1">
          <a:alpha val="75000"/>
        </a:schemeClr>
      </a:solidFill>
      <a:ln w="9525">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317500" algn="ctr" rotWithShape="0">
          <a:prstClr val="black">
            <a:alpha val="25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20000"/>
          </a:prstClr>
        </a:outerShdw>
      </a:effectLst>
      <a:scene3d>
        <a:camera prst="orthographicFront"/>
        <a:lightRig rig="threePt" dir="t"/>
      </a:scene3d>
      <a:sp3d prstMaterial="matte"/>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noFill/>
      <a:ln w="9525" cap="flat" cmpd="sng" algn="ctr">
        <a:solidFill>
          <a:schemeClr val="dk1">
            <a:lumMod val="15000"/>
            <a:lumOff val="85000"/>
          </a:schemeClr>
        </a:solidFill>
        <a:round/>
      </a:ln>
    </cs:spPr>
    <cs:defRPr sz="1197"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65000"/>
            <a:lumOff val="35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65000"/>
            <a:lumOff val="35000"/>
          </a:schemeClr>
        </a:solidFill>
        <a:round/>
      </a:ln>
    </cs:spPr>
  </cs:errorBar>
  <cs:floor>
    <cs:lnRef idx="0"/>
    <cs:fillRef idx="0"/>
    <cs:effectRef idx="0"/>
    <cs:fontRef idx="minor">
      <a:schemeClr val="dk1"/>
    </cs:fontRef>
    <cs:spPr>
      <a:noFill/>
      <a:ln>
        <a:noFill/>
      </a:ln>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50000"/>
            <a:lumOff val="50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spPr>
      <a:solidFill>
        <a:schemeClr val="lt1">
          <a:alpha val="78000"/>
        </a:schemeClr>
      </a:solidFill>
    </cs:spPr>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dk1">
        <a:lumMod val="65000"/>
        <a:lumOff val="35000"/>
      </a:schemeClr>
    </cs:fontRef>
    <cs:defRPr sz="1197"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inor">
      <a:schemeClr val="dk1">
        <a:lumMod val="65000"/>
        <a:lumOff val="35000"/>
      </a:schemeClr>
    </cs:fontRef>
    <cs:defRPr sz="2200" b="1" kern="120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dk1">
        <a:lumMod val="65000"/>
        <a:lumOff val="35000"/>
      </a:schemeClr>
    </cs:fontRef>
    <cs:defRPr sz="1197" kern="1200"/>
  </cs:trendlineLabel>
  <cs:upBar>
    <cs:lnRef idx="0"/>
    <cs:fillRef idx="0"/>
    <cs:effectRef idx="0"/>
    <cs:fontRef idx="minor">
      <a:schemeClr val="dk1"/>
    </cs:fontRef>
    <cs:spPr>
      <a:solidFill>
        <a:schemeClr val="lt1"/>
      </a:solidFill>
      <a:ln w="9525" cap="flat" cmpd="sng" algn="ctr">
        <a:solidFill>
          <a:schemeClr val="dk1">
            <a:lumMod val="65000"/>
            <a:lumOff val="35000"/>
          </a:schemeClr>
        </a:solidFill>
        <a:round/>
      </a:ln>
    </cs:spPr>
  </cs:upBar>
  <cs:valueAxis>
    <cs:lnRef idx="0"/>
    <cs:fillRef idx="0"/>
    <cs:effectRef idx="0"/>
    <cs:fontRef idx="minor">
      <a:schemeClr val="dk1">
        <a:lumMod val="65000"/>
        <a:lumOff val="35000"/>
      </a:schemeClr>
    </cs:fontRef>
    <cs:defRPr sz="1197" kern="1200"/>
  </cs:valueAxis>
  <cs:wall>
    <cs:lnRef idx="0"/>
    <cs:fillRef idx="0"/>
    <cs:effectRef idx="0"/>
    <cs:fontRef idx="minor">
      <a:schemeClr val="dk1"/>
    </cs:fontRef>
  </cs:wall>
</cs:chartStyle>
</file>

<file path=ppt/drawings/drawing1.xml><?xml version="1.0" encoding="utf-8"?>
<c:userShapes xmlns:c="http://schemas.openxmlformats.org/drawingml/2006/chart">
  <cdr:relSizeAnchor xmlns:cdr="http://schemas.openxmlformats.org/drawingml/2006/chartDrawing">
    <cdr:from>
      <cdr:x>0.474</cdr:x>
      <cdr:y>0.44058</cdr:y>
    </cdr:from>
    <cdr:to>
      <cdr:x>0.526</cdr:x>
      <cdr:y>0.57258</cdr:y>
    </cdr:to>
    <cdr:sp macro="" textlink="">
      <cdr:nvSpPr>
        <cdr:cNvPr id="2" name="TextBox 1">
          <a:extLst xmlns:a="http://schemas.openxmlformats.org/drawingml/2006/main">
            <a:ext uri="{FF2B5EF4-FFF2-40B4-BE49-F238E27FC236}">
              <a16:creationId xmlns:a16="http://schemas.microsoft.com/office/drawing/2014/main" id="{82CE6403-E1F4-4237-AEEE-721341ED6549}"/>
            </a:ext>
          </a:extLst>
        </cdr:cNvPr>
        <cdr:cNvSpPr txBox="1"/>
      </cdr:nvSpPr>
      <cdr:spPr>
        <a:xfrm xmlns:a="http://schemas.openxmlformats.org/drawingml/2006/main">
          <a:off x="8336280" y="3390288"/>
          <a:ext cx="914400" cy="1015663"/>
        </a:xfrm>
        <a:prstGeom xmlns:a="http://schemas.openxmlformats.org/drawingml/2006/main" prst="rect">
          <a:avLst/>
        </a:prstGeom>
        <a:noFill xmlns:a="http://schemas.openxmlformats.org/drawingml/2006/main"/>
      </cdr:spPr>
      <cdr:txBody>
        <a:bodyPr xmlns:a="http://schemas.openxmlformats.org/drawingml/2006/main" vertOverflow="clip" wrap="square" rtlCol="0">
          <a:spAutoFit/>
        </a:bodyPr>
        <a:lstStyle xmlns:a="http://schemas.openxmlformats.org/drawingml/2006/main"/>
        <a:p xmlns:a="http://schemas.openxmlformats.org/drawingml/2006/main">
          <a:endParaRPr lang="el-GR" sz="6000" dirty="0" err="1"/>
        </a:p>
      </cdr:txBody>
    </cdr:sp>
  </cdr:relSizeAnchor>
</c:userShapes>
</file>

<file path=ppt/drawings/drawing2.xml><?xml version="1.0" encoding="utf-8"?>
<c:userShapes xmlns:c="http://schemas.openxmlformats.org/drawingml/2006/chart">
  <cdr:relSizeAnchor xmlns:cdr="http://schemas.openxmlformats.org/drawingml/2006/chartDrawing">
    <cdr:from>
      <cdr:x>0.474</cdr:x>
      <cdr:y>0.44058</cdr:y>
    </cdr:from>
    <cdr:to>
      <cdr:x>0.526</cdr:x>
      <cdr:y>0.57258</cdr:y>
    </cdr:to>
    <cdr:sp macro="" textlink="">
      <cdr:nvSpPr>
        <cdr:cNvPr id="2" name="TextBox 1">
          <a:extLst xmlns:a="http://schemas.openxmlformats.org/drawingml/2006/main">
            <a:ext uri="{FF2B5EF4-FFF2-40B4-BE49-F238E27FC236}">
              <a16:creationId xmlns:a16="http://schemas.microsoft.com/office/drawing/2014/main" id="{82CE6403-E1F4-4237-AEEE-721341ED6549}"/>
            </a:ext>
          </a:extLst>
        </cdr:cNvPr>
        <cdr:cNvSpPr txBox="1"/>
      </cdr:nvSpPr>
      <cdr:spPr>
        <a:xfrm xmlns:a="http://schemas.openxmlformats.org/drawingml/2006/main">
          <a:off x="8336280" y="3390288"/>
          <a:ext cx="914400" cy="1015663"/>
        </a:xfrm>
        <a:prstGeom xmlns:a="http://schemas.openxmlformats.org/drawingml/2006/main" prst="rect">
          <a:avLst/>
        </a:prstGeom>
        <a:noFill xmlns:a="http://schemas.openxmlformats.org/drawingml/2006/main"/>
      </cdr:spPr>
      <cdr:txBody>
        <a:bodyPr xmlns:a="http://schemas.openxmlformats.org/drawingml/2006/main" vertOverflow="clip" wrap="square" rtlCol="0">
          <a:spAutoFit/>
        </a:bodyPr>
        <a:lstStyle xmlns:a="http://schemas.openxmlformats.org/drawingml/2006/main"/>
        <a:p xmlns:a="http://schemas.openxmlformats.org/drawingml/2006/main">
          <a:endParaRPr lang="el-GR" sz="6000" dirty="0" err="1"/>
        </a:p>
      </cdr:txBody>
    </cdr:sp>
  </cdr:relSizeAnchor>
</c:userShapes>
</file>

<file path=ppt/drawings/drawing3.xml><?xml version="1.0" encoding="utf-8"?>
<c:userShapes xmlns:c="http://schemas.openxmlformats.org/drawingml/2006/chart">
  <cdr:relSizeAnchor xmlns:cdr="http://schemas.openxmlformats.org/drawingml/2006/chartDrawing">
    <cdr:from>
      <cdr:x>0.474</cdr:x>
      <cdr:y>0.44058</cdr:y>
    </cdr:from>
    <cdr:to>
      <cdr:x>0.526</cdr:x>
      <cdr:y>0.57258</cdr:y>
    </cdr:to>
    <cdr:sp macro="" textlink="">
      <cdr:nvSpPr>
        <cdr:cNvPr id="2" name="TextBox 1">
          <a:extLst xmlns:a="http://schemas.openxmlformats.org/drawingml/2006/main">
            <a:ext uri="{FF2B5EF4-FFF2-40B4-BE49-F238E27FC236}">
              <a16:creationId xmlns:a16="http://schemas.microsoft.com/office/drawing/2014/main" id="{82CE6403-E1F4-4237-AEEE-721341ED6549}"/>
            </a:ext>
          </a:extLst>
        </cdr:cNvPr>
        <cdr:cNvSpPr txBox="1"/>
      </cdr:nvSpPr>
      <cdr:spPr>
        <a:xfrm xmlns:a="http://schemas.openxmlformats.org/drawingml/2006/main">
          <a:off x="8336280" y="3390288"/>
          <a:ext cx="914400" cy="1015663"/>
        </a:xfrm>
        <a:prstGeom xmlns:a="http://schemas.openxmlformats.org/drawingml/2006/main" prst="rect">
          <a:avLst/>
        </a:prstGeom>
        <a:noFill xmlns:a="http://schemas.openxmlformats.org/drawingml/2006/main"/>
      </cdr:spPr>
      <cdr:txBody>
        <a:bodyPr xmlns:a="http://schemas.openxmlformats.org/drawingml/2006/main" vertOverflow="clip" wrap="square" rtlCol="0">
          <a:spAutoFit/>
        </a:bodyPr>
        <a:lstStyle xmlns:a="http://schemas.openxmlformats.org/drawingml/2006/main"/>
        <a:p xmlns:a="http://schemas.openxmlformats.org/drawingml/2006/main">
          <a:endParaRPr lang="el-GR" sz="6000" dirty="0" err="1"/>
        </a:p>
      </cdr:txBody>
    </cdr:sp>
  </cdr:relSizeAnchor>
</c:userShapes>
</file>

<file path=ppt/drawings/drawing4.xml><?xml version="1.0" encoding="utf-8"?>
<c:userShapes xmlns:c="http://schemas.openxmlformats.org/drawingml/2006/chart">
  <cdr:relSizeAnchor xmlns:cdr="http://schemas.openxmlformats.org/drawingml/2006/chartDrawing">
    <cdr:from>
      <cdr:x>0.474</cdr:x>
      <cdr:y>0.44058</cdr:y>
    </cdr:from>
    <cdr:to>
      <cdr:x>0.526</cdr:x>
      <cdr:y>0.57258</cdr:y>
    </cdr:to>
    <cdr:sp macro="" textlink="">
      <cdr:nvSpPr>
        <cdr:cNvPr id="2" name="TextBox 1">
          <a:extLst xmlns:a="http://schemas.openxmlformats.org/drawingml/2006/main">
            <a:ext uri="{FF2B5EF4-FFF2-40B4-BE49-F238E27FC236}">
              <a16:creationId xmlns:a16="http://schemas.microsoft.com/office/drawing/2014/main" id="{82CE6403-E1F4-4237-AEEE-721341ED6549}"/>
            </a:ext>
          </a:extLst>
        </cdr:cNvPr>
        <cdr:cNvSpPr txBox="1"/>
      </cdr:nvSpPr>
      <cdr:spPr>
        <a:xfrm xmlns:a="http://schemas.openxmlformats.org/drawingml/2006/main">
          <a:off x="8336280" y="3390288"/>
          <a:ext cx="914400" cy="1015663"/>
        </a:xfrm>
        <a:prstGeom xmlns:a="http://schemas.openxmlformats.org/drawingml/2006/main" prst="rect">
          <a:avLst/>
        </a:prstGeom>
        <a:noFill xmlns:a="http://schemas.openxmlformats.org/drawingml/2006/main"/>
      </cdr:spPr>
      <cdr:txBody>
        <a:bodyPr xmlns:a="http://schemas.openxmlformats.org/drawingml/2006/main" vertOverflow="clip" wrap="square" rtlCol="0">
          <a:spAutoFit/>
        </a:bodyPr>
        <a:lstStyle xmlns:a="http://schemas.openxmlformats.org/drawingml/2006/main"/>
        <a:p xmlns:a="http://schemas.openxmlformats.org/drawingml/2006/main">
          <a:endParaRPr lang="el-GR" sz="6000" dirty="0" err="1"/>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1"/>
            <a:ext cx="2971545" cy="497333"/>
          </a:xfrm>
          <a:prstGeom prst="rect">
            <a:avLst/>
          </a:prstGeom>
        </p:spPr>
        <p:txBody>
          <a:bodyPr vert="horz" lIns="91456" tIns="45728" rIns="91456" bIns="45728" rtlCol="0"/>
          <a:lstStyle>
            <a:lvl1pPr algn="l" defTabSz="3556953" eaLnBrk="1" fontAlgn="auto" hangingPunct="1">
              <a:spcBef>
                <a:spcPts val="0"/>
              </a:spcBef>
              <a:spcAft>
                <a:spcPts val="0"/>
              </a:spcAft>
              <a:defRPr sz="1200">
                <a:latin typeface="+mn-lt"/>
              </a:defRPr>
            </a:lvl1pPr>
          </a:lstStyle>
          <a:p>
            <a:pPr>
              <a:defRPr/>
            </a:pPr>
            <a:endParaRPr lang="en-US"/>
          </a:p>
        </p:txBody>
      </p:sp>
      <p:sp>
        <p:nvSpPr>
          <p:cNvPr id="3" name="Date Placeholder 2"/>
          <p:cNvSpPr>
            <a:spLocks noGrp="1"/>
          </p:cNvSpPr>
          <p:nvPr>
            <p:ph type="dt" sz="quarter" idx="1"/>
          </p:nvPr>
        </p:nvSpPr>
        <p:spPr>
          <a:xfrm>
            <a:off x="3884923" y="1"/>
            <a:ext cx="2971544" cy="497333"/>
          </a:xfrm>
          <a:prstGeom prst="rect">
            <a:avLst/>
          </a:prstGeom>
        </p:spPr>
        <p:txBody>
          <a:bodyPr vert="horz" lIns="91456" tIns="45728" rIns="91456" bIns="45728" rtlCol="0"/>
          <a:lstStyle>
            <a:lvl1pPr algn="r" defTabSz="3556953" eaLnBrk="1" fontAlgn="auto" hangingPunct="1">
              <a:spcBef>
                <a:spcPts val="0"/>
              </a:spcBef>
              <a:spcAft>
                <a:spcPts val="0"/>
              </a:spcAft>
              <a:defRPr sz="1200" smtClean="0">
                <a:latin typeface="+mn-lt"/>
              </a:defRPr>
            </a:lvl1pPr>
          </a:lstStyle>
          <a:p>
            <a:pPr>
              <a:defRPr/>
            </a:pPr>
            <a:fld id="{A3D7A5AF-52DC-4F13-9D4D-AD576E2E7CEB}" type="datetimeFigureOut">
              <a:rPr lang="en-US"/>
              <a:pPr>
                <a:defRPr/>
              </a:pPr>
              <a:t>7/9/2026</a:t>
            </a:fld>
            <a:endParaRPr lang="en-US"/>
          </a:p>
        </p:txBody>
      </p:sp>
      <p:sp>
        <p:nvSpPr>
          <p:cNvPr id="4" name="Footer Placeholder 3"/>
          <p:cNvSpPr>
            <a:spLocks noGrp="1"/>
          </p:cNvSpPr>
          <p:nvPr>
            <p:ph type="ftr" sz="quarter" idx="2"/>
          </p:nvPr>
        </p:nvSpPr>
        <p:spPr>
          <a:xfrm>
            <a:off x="2" y="9429307"/>
            <a:ext cx="2971545" cy="497333"/>
          </a:xfrm>
          <a:prstGeom prst="rect">
            <a:avLst/>
          </a:prstGeom>
        </p:spPr>
        <p:txBody>
          <a:bodyPr vert="horz" lIns="91456" tIns="45728" rIns="91456" bIns="45728" rtlCol="0" anchor="b"/>
          <a:lstStyle>
            <a:lvl1pPr algn="l" defTabSz="3556953" eaLnBrk="1" fontAlgn="auto" hangingPunct="1">
              <a:spcBef>
                <a:spcPts val="0"/>
              </a:spcBef>
              <a:spcAft>
                <a:spcPts val="0"/>
              </a:spcAft>
              <a:defRPr sz="1200">
                <a:latin typeface="+mn-lt"/>
              </a:defRPr>
            </a:lvl1pPr>
          </a:lstStyle>
          <a:p>
            <a:pPr>
              <a:defRPr/>
            </a:pPr>
            <a:endParaRPr lang="en-US"/>
          </a:p>
        </p:txBody>
      </p:sp>
      <p:sp>
        <p:nvSpPr>
          <p:cNvPr id="5" name="Slide Number Placeholder 4"/>
          <p:cNvSpPr>
            <a:spLocks noGrp="1"/>
          </p:cNvSpPr>
          <p:nvPr>
            <p:ph type="sldNum" sz="quarter" idx="3"/>
          </p:nvPr>
        </p:nvSpPr>
        <p:spPr>
          <a:xfrm>
            <a:off x="3884923" y="9429307"/>
            <a:ext cx="2971544" cy="497333"/>
          </a:xfrm>
          <a:prstGeom prst="rect">
            <a:avLst/>
          </a:prstGeom>
        </p:spPr>
        <p:txBody>
          <a:bodyPr vert="horz" lIns="91456" tIns="45728" rIns="91456" bIns="45728" rtlCol="0" anchor="b"/>
          <a:lstStyle>
            <a:lvl1pPr algn="r" defTabSz="3556953" eaLnBrk="1" fontAlgn="auto" hangingPunct="1">
              <a:spcBef>
                <a:spcPts val="0"/>
              </a:spcBef>
              <a:spcAft>
                <a:spcPts val="0"/>
              </a:spcAft>
              <a:defRPr sz="1200" smtClean="0">
                <a:latin typeface="+mn-lt"/>
              </a:defRPr>
            </a:lvl1pPr>
          </a:lstStyle>
          <a:p>
            <a:pPr>
              <a:defRPr/>
            </a:pPr>
            <a:fld id="{FA239516-E020-43B7-9F16-960D91D0A56D}" type="slidenum">
              <a:rPr lang="en-US"/>
              <a:pPr>
                <a:defRPr/>
              </a:pPr>
              <a:t>‹#›</a:t>
            </a:fld>
            <a:endParaRPr lang="en-US"/>
          </a:p>
        </p:txBody>
      </p:sp>
    </p:spTree>
    <p:extLst>
      <p:ext uri="{BB962C8B-B14F-4D97-AF65-F5344CB8AC3E}">
        <p14:creationId xmlns:p14="http://schemas.microsoft.com/office/powerpoint/2010/main" val="24361565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1"/>
            <a:ext cx="2971545" cy="497333"/>
          </a:xfrm>
          <a:prstGeom prst="rect">
            <a:avLst/>
          </a:prstGeom>
        </p:spPr>
        <p:txBody>
          <a:bodyPr vert="horz" lIns="91456" tIns="45728" rIns="91456" bIns="45728" rtlCol="0"/>
          <a:lstStyle>
            <a:lvl1pPr algn="l" defTabSz="3556953" eaLnBrk="1" fontAlgn="auto" hangingPunct="1">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923" y="1"/>
            <a:ext cx="2971544" cy="497333"/>
          </a:xfrm>
          <a:prstGeom prst="rect">
            <a:avLst/>
          </a:prstGeom>
        </p:spPr>
        <p:txBody>
          <a:bodyPr vert="horz" lIns="91456" tIns="45728" rIns="91456" bIns="45728" rtlCol="0"/>
          <a:lstStyle>
            <a:lvl1pPr algn="r" defTabSz="3556953" eaLnBrk="1" fontAlgn="auto" hangingPunct="1">
              <a:spcBef>
                <a:spcPts val="0"/>
              </a:spcBef>
              <a:spcAft>
                <a:spcPts val="0"/>
              </a:spcAft>
              <a:defRPr sz="1200" smtClean="0">
                <a:latin typeface="+mn-lt"/>
              </a:defRPr>
            </a:lvl1pPr>
          </a:lstStyle>
          <a:p>
            <a:pPr>
              <a:defRPr/>
            </a:pPr>
            <a:fld id="{E7A91185-E0A8-464A-8E92-08691B34B370}" type="datetimeFigureOut">
              <a:rPr lang="en-US"/>
              <a:pPr>
                <a:defRPr/>
              </a:pPr>
              <a:t>7/9/2026</a:t>
            </a:fld>
            <a:endParaRPr lang="en-US"/>
          </a:p>
        </p:txBody>
      </p:sp>
      <p:sp>
        <p:nvSpPr>
          <p:cNvPr id="4" name="Slide Image Placeholder 3"/>
          <p:cNvSpPr>
            <a:spLocks noGrp="1" noRot="1" noChangeAspect="1"/>
          </p:cNvSpPr>
          <p:nvPr>
            <p:ph type="sldImg" idx="2"/>
          </p:nvPr>
        </p:nvSpPr>
        <p:spPr>
          <a:xfrm>
            <a:off x="450850" y="1241425"/>
            <a:ext cx="5956300" cy="3351213"/>
          </a:xfrm>
          <a:prstGeom prst="rect">
            <a:avLst/>
          </a:prstGeom>
          <a:noFill/>
          <a:ln w="12700">
            <a:solidFill>
              <a:prstClr val="black"/>
            </a:solidFill>
          </a:ln>
        </p:spPr>
        <p:txBody>
          <a:bodyPr vert="horz" lIns="91456" tIns="45728" rIns="91456" bIns="45728" rtlCol="0" anchor="ctr"/>
          <a:lstStyle/>
          <a:p>
            <a:pPr lvl="0"/>
            <a:endParaRPr lang="en-US" noProof="0"/>
          </a:p>
        </p:txBody>
      </p:sp>
      <p:sp>
        <p:nvSpPr>
          <p:cNvPr id="5" name="Notes Placeholder 4"/>
          <p:cNvSpPr>
            <a:spLocks noGrp="1"/>
          </p:cNvSpPr>
          <p:nvPr>
            <p:ph type="body" sz="quarter" idx="3"/>
          </p:nvPr>
        </p:nvSpPr>
        <p:spPr>
          <a:xfrm>
            <a:off x="686566" y="4777783"/>
            <a:ext cx="5486400" cy="3907834"/>
          </a:xfrm>
          <a:prstGeom prst="rect">
            <a:avLst/>
          </a:prstGeom>
        </p:spPr>
        <p:txBody>
          <a:bodyPr vert="horz" lIns="91456" tIns="45728" rIns="91456" bIns="45728"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2" y="9429307"/>
            <a:ext cx="2971545" cy="497333"/>
          </a:xfrm>
          <a:prstGeom prst="rect">
            <a:avLst/>
          </a:prstGeom>
        </p:spPr>
        <p:txBody>
          <a:bodyPr vert="horz" lIns="91456" tIns="45728" rIns="91456" bIns="45728" rtlCol="0" anchor="b"/>
          <a:lstStyle>
            <a:lvl1pPr algn="l" defTabSz="3556953" eaLnBrk="1" fontAlgn="auto" hangingPunct="1">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923" y="9429307"/>
            <a:ext cx="2971544" cy="497333"/>
          </a:xfrm>
          <a:prstGeom prst="rect">
            <a:avLst/>
          </a:prstGeom>
        </p:spPr>
        <p:txBody>
          <a:bodyPr vert="horz" lIns="91456" tIns="45728" rIns="91456" bIns="45728" rtlCol="0" anchor="b"/>
          <a:lstStyle>
            <a:lvl1pPr algn="r" defTabSz="3556953" eaLnBrk="1" fontAlgn="auto" hangingPunct="1">
              <a:spcBef>
                <a:spcPts val="0"/>
              </a:spcBef>
              <a:spcAft>
                <a:spcPts val="0"/>
              </a:spcAft>
              <a:defRPr sz="1200" smtClean="0">
                <a:latin typeface="+mn-lt"/>
              </a:defRPr>
            </a:lvl1pPr>
          </a:lstStyle>
          <a:p>
            <a:pPr>
              <a:defRPr/>
            </a:pPr>
            <a:fld id="{CF909642-C711-4976-BE4A-AB7838403E52}" type="slidenum">
              <a:rPr lang="en-US"/>
              <a:pPr>
                <a:defRPr/>
              </a:pPr>
              <a:t>‹#›</a:t>
            </a:fld>
            <a:endParaRPr lang="en-US"/>
          </a:p>
        </p:txBody>
      </p:sp>
    </p:spTree>
    <p:extLst>
      <p:ext uri="{BB962C8B-B14F-4D97-AF65-F5344CB8AC3E}">
        <p14:creationId xmlns:p14="http://schemas.microsoft.com/office/powerpoint/2010/main" val="6646685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Θέση εικόνας διαφάνειας 1"/>
          <p:cNvSpPr>
            <a:spLocks noGrp="1" noRot="1" noChangeAspect="1" noTextEdit="1"/>
          </p:cNvSpPr>
          <p:nvPr>
            <p:ph type="sldImg"/>
          </p:nvPr>
        </p:nvSpPr>
        <p:spPr bwMode="auto">
          <a:xfrm>
            <a:off x="166688" y="1347788"/>
            <a:ext cx="6465887" cy="36385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sz="1600" dirty="0"/>
          </a:p>
        </p:txBody>
      </p:sp>
      <p:sp>
        <p:nvSpPr>
          <p:cNvPr id="8196"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sz="6900">
                <a:solidFill>
                  <a:schemeClr val="tx1"/>
                </a:solidFill>
                <a:latin typeface="Calibri" panose="020F0502020204030204" pitchFamily="34" charset="0"/>
              </a:defRPr>
            </a:lvl1pPr>
            <a:lvl2pPr marL="716771" indent="-275682">
              <a:defRPr sz="6900">
                <a:solidFill>
                  <a:schemeClr val="tx1"/>
                </a:solidFill>
                <a:latin typeface="Calibri" panose="020F0502020204030204" pitchFamily="34" charset="0"/>
              </a:defRPr>
            </a:lvl2pPr>
            <a:lvl3pPr marL="1102725" indent="-220545">
              <a:defRPr sz="6900">
                <a:solidFill>
                  <a:schemeClr val="tx1"/>
                </a:solidFill>
                <a:latin typeface="Calibri" panose="020F0502020204030204" pitchFamily="34" charset="0"/>
              </a:defRPr>
            </a:lvl3pPr>
            <a:lvl4pPr marL="1543817" indent="-220545">
              <a:defRPr sz="6900">
                <a:solidFill>
                  <a:schemeClr val="tx1"/>
                </a:solidFill>
                <a:latin typeface="Calibri" panose="020F0502020204030204" pitchFamily="34" charset="0"/>
              </a:defRPr>
            </a:lvl4pPr>
            <a:lvl5pPr marL="1984908" indent="-220545">
              <a:defRPr sz="6900">
                <a:solidFill>
                  <a:schemeClr val="tx1"/>
                </a:solidFill>
                <a:latin typeface="Calibri" panose="020F0502020204030204" pitchFamily="34" charset="0"/>
              </a:defRPr>
            </a:lvl5pPr>
            <a:lvl6pPr marL="2425997" indent="-220545" defTabSz="3556292" fontAlgn="base">
              <a:spcBef>
                <a:spcPct val="0"/>
              </a:spcBef>
              <a:spcAft>
                <a:spcPct val="0"/>
              </a:spcAft>
              <a:defRPr sz="6900">
                <a:solidFill>
                  <a:schemeClr val="tx1"/>
                </a:solidFill>
                <a:latin typeface="Calibri" panose="020F0502020204030204" pitchFamily="34" charset="0"/>
              </a:defRPr>
            </a:lvl6pPr>
            <a:lvl7pPr marL="2867088" indent="-220545" defTabSz="3556292" fontAlgn="base">
              <a:spcBef>
                <a:spcPct val="0"/>
              </a:spcBef>
              <a:spcAft>
                <a:spcPct val="0"/>
              </a:spcAft>
              <a:defRPr sz="6900">
                <a:solidFill>
                  <a:schemeClr val="tx1"/>
                </a:solidFill>
                <a:latin typeface="Calibri" panose="020F0502020204030204" pitchFamily="34" charset="0"/>
              </a:defRPr>
            </a:lvl7pPr>
            <a:lvl8pPr marL="3308178" indent="-220545" defTabSz="3556292" fontAlgn="base">
              <a:spcBef>
                <a:spcPct val="0"/>
              </a:spcBef>
              <a:spcAft>
                <a:spcPct val="0"/>
              </a:spcAft>
              <a:defRPr sz="6900">
                <a:solidFill>
                  <a:schemeClr val="tx1"/>
                </a:solidFill>
                <a:latin typeface="Calibri" panose="020F0502020204030204" pitchFamily="34" charset="0"/>
              </a:defRPr>
            </a:lvl8pPr>
            <a:lvl9pPr marL="3749269" indent="-220545" defTabSz="3556292" fontAlgn="base">
              <a:spcBef>
                <a:spcPct val="0"/>
              </a:spcBef>
              <a:spcAft>
                <a:spcPct val="0"/>
              </a:spcAft>
              <a:defRPr sz="6900">
                <a:solidFill>
                  <a:schemeClr val="tx1"/>
                </a:solidFill>
                <a:latin typeface="Calibri" panose="020F0502020204030204" pitchFamily="34" charset="0"/>
              </a:defRPr>
            </a:lvl9pPr>
          </a:lstStyle>
          <a:p>
            <a:pPr defTabSz="3556292" fontAlgn="base">
              <a:spcBef>
                <a:spcPct val="0"/>
              </a:spcBef>
              <a:spcAft>
                <a:spcPct val="0"/>
              </a:spcAft>
              <a:defRPr/>
            </a:pPr>
            <a:fld id="{93AE6F4C-0141-42D0-B78D-D3399AE001EF}" type="slidenum">
              <a:rPr lang="en-US" sz="1200">
                <a:solidFill>
                  <a:srgbClr val="292934"/>
                </a:solidFill>
              </a:rPr>
              <a:pPr defTabSz="3556292" fontAlgn="base">
                <a:spcBef>
                  <a:spcPct val="0"/>
                </a:spcBef>
                <a:spcAft>
                  <a:spcPct val="0"/>
                </a:spcAft>
                <a:defRPr/>
              </a:pPr>
              <a:t>1</a:t>
            </a:fld>
            <a:endParaRPr lang="en-US" sz="1200" dirty="0">
              <a:solidFill>
                <a:srgbClr val="292934"/>
              </a:solidFill>
            </a:endParaRPr>
          </a:p>
        </p:txBody>
      </p:sp>
    </p:spTree>
    <p:extLst>
      <p:ext uri="{BB962C8B-B14F-4D97-AF65-F5344CB8AC3E}">
        <p14:creationId xmlns:p14="http://schemas.microsoft.com/office/powerpoint/2010/main" val="376792255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9C3B0D-20CF-F901-B7F8-C7099448BA9B}"/>
            </a:ext>
          </a:extLst>
        </p:cNvPr>
        <p:cNvGrpSpPr/>
        <p:nvPr/>
      </p:nvGrpSpPr>
      <p:grpSpPr>
        <a:xfrm>
          <a:off x="0" y="0"/>
          <a:ext cx="0" cy="0"/>
          <a:chOff x="0" y="0"/>
          <a:chExt cx="0" cy="0"/>
        </a:xfrm>
      </p:grpSpPr>
      <p:sp>
        <p:nvSpPr>
          <p:cNvPr id="16386" name="Θέση εικόνας διαφάνειας 1">
            <a:extLst>
              <a:ext uri="{FF2B5EF4-FFF2-40B4-BE49-F238E27FC236}">
                <a16:creationId xmlns:a16="http://schemas.microsoft.com/office/drawing/2014/main" id="{545D3555-4091-CB67-4773-6CED515024A0}"/>
              </a:ext>
            </a:extLst>
          </p:cNvPr>
          <p:cNvSpPr>
            <a:spLocks noGrp="1" noRot="1" noChangeAspect="1" noTextEdit="1"/>
          </p:cNvSpPr>
          <p:nvPr>
            <p:ph type="sldImg"/>
          </p:nvPr>
        </p:nvSpPr>
        <p:spPr bwMode="auto">
          <a:xfrm>
            <a:off x="450850" y="1241425"/>
            <a:ext cx="5956300" cy="33512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Θέση σημειώσεων 2">
            <a:extLst>
              <a:ext uri="{FF2B5EF4-FFF2-40B4-BE49-F238E27FC236}">
                <a16:creationId xmlns:a16="http://schemas.microsoft.com/office/drawing/2014/main" id="{FE9244E8-F7EB-0EBC-75B2-BC6DFB6402E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defTabSz="914367">
              <a:defRPr/>
            </a:pPr>
            <a:endParaRPr lang="el-GR" sz="1600" dirty="0"/>
          </a:p>
        </p:txBody>
      </p:sp>
      <p:sp>
        <p:nvSpPr>
          <p:cNvPr id="16388" name="Θέση αριθμού διαφάνειας 3">
            <a:extLst>
              <a:ext uri="{FF2B5EF4-FFF2-40B4-BE49-F238E27FC236}">
                <a16:creationId xmlns:a16="http://schemas.microsoft.com/office/drawing/2014/main" id="{A6A07E26-9C46-E4DF-5898-7CC29CF7B18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sz="6900">
                <a:solidFill>
                  <a:schemeClr val="tx1"/>
                </a:solidFill>
                <a:latin typeface="Calibri" panose="020F0502020204030204" pitchFamily="34" charset="0"/>
              </a:defRPr>
            </a:lvl1pPr>
            <a:lvl2pPr marL="716771" indent="-275682">
              <a:defRPr sz="6900">
                <a:solidFill>
                  <a:schemeClr val="tx1"/>
                </a:solidFill>
                <a:latin typeface="Calibri" panose="020F0502020204030204" pitchFamily="34" charset="0"/>
              </a:defRPr>
            </a:lvl2pPr>
            <a:lvl3pPr marL="1102725" indent="-220545">
              <a:defRPr sz="6900">
                <a:solidFill>
                  <a:schemeClr val="tx1"/>
                </a:solidFill>
                <a:latin typeface="Calibri" panose="020F0502020204030204" pitchFamily="34" charset="0"/>
              </a:defRPr>
            </a:lvl3pPr>
            <a:lvl4pPr marL="1543817" indent="-220545">
              <a:defRPr sz="6900">
                <a:solidFill>
                  <a:schemeClr val="tx1"/>
                </a:solidFill>
                <a:latin typeface="Calibri" panose="020F0502020204030204" pitchFamily="34" charset="0"/>
              </a:defRPr>
            </a:lvl4pPr>
            <a:lvl5pPr marL="1984908" indent="-220545">
              <a:defRPr sz="6900">
                <a:solidFill>
                  <a:schemeClr val="tx1"/>
                </a:solidFill>
                <a:latin typeface="Calibri" panose="020F0502020204030204" pitchFamily="34" charset="0"/>
              </a:defRPr>
            </a:lvl5pPr>
            <a:lvl6pPr marL="2425997" indent="-220545" defTabSz="3556292" fontAlgn="base">
              <a:spcBef>
                <a:spcPct val="0"/>
              </a:spcBef>
              <a:spcAft>
                <a:spcPct val="0"/>
              </a:spcAft>
              <a:defRPr sz="6900">
                <a:solidFill>
                  <a:schemeClr val="tx1"/>
                </a:solidFill>
                <a:latin typeface="Calibri" panose="020F0502020204030204" pitchFamily="34" charset="0"/>
              </a:defRPr>
            </a:lvl6pPr>
            <a:lvl7pPr marL="2867088" indent="-220545" defTabSz="3556292" fontAlgn="base">
              <a:spcBef>
                <a:spcPct val="0"/>
              </a:spcBef>
              <a:spcAft>
                <a:spcPct val="0"/>
              </a:spcAft>
              <a:defRPr sz="6900">
                <a:solidFill>
                  <a:schemeClr val="tx1"/>
                </a:solidFill>
                <a:latin typeface="Calibri" panose="020F0502020204030204" pitchFamily="34" charset="0"/>
              </a:defRPr>
            </a:lvl7pPr>
            <a:lvl8pPr marL="3308178" indent="-220545" defTabSz="3556292" fontAlgn="base">
              <a:spcBef>
                <a:spcPct val="0"/>
              </a:spcBef>
              <a:spcAft>
                <a:spcPct val="0"/>
              </a:spcAft>
              <a:defRPr sz="6900">
                <a:solidFill>
                  <a:schemeClr val="tx1"/>
                </a:solidFill>
                <a:latin typeface="Calibri" panose="020F0502020204030204" pitchFamily="34" charset="0"/>
              </a:defRPr>
            </a:lvl8pPr>
            <a:lvl9pPr marL="3749269" indent="-220545" defTabSz="3556292" fontAlgn="base">
              <a:spcBef>
                <a:spcPct val="0"/>
              </a:spcBef>
              <a:spcAft>
                <a:spcPct val="0"/>
              </a:spcAft>
              <a:defRPr sz="6900">
                <a:solidFill>
                  <a:schemeClr val="tx1"/>
                </a:solidFill>
                <a:latin typeface="Calibri" panose="020F0502020204030204" pitchFamily="34" charset="0"/>
              </a:defRPr>
            </a:lvl9pPr>
          </a:lstStyle>
          <a:p>
            <a:pPr defTabSz="3556292" fontAlgn="base">
              <a:spcBef>
                <a:spcPct val="0"/>
              </a:spcBef>
              <a:spcAft>
                <a:spcPct val="0"/>
              </a:spcAft>
              <a:defRPr/>
            </a:pPr>
            <a:fld id="{25701482-97C4-44A8-9576-3880AE39658C}" type="slidenum">
              <a:rPr lang="en-US" sz="1200">
                <a:solidFill>
                  <a:srgbClr val="292934"/>
                </a:solidFill>
              </a:rPr>
              <a:pPr defTabSz="3556292" fontAlgn="base">
                <a:spcBef>
                  <a:spcPct val="0"/>
                </a:spcBef>
                <a:spcAft>
                  <a:spcPct val="0"/>
                </a:spcAft>
                <a:defRPr/>
              </a:pPr>
              <a:t>10</a:t>
            </a:fld>
            <a:endParaRPr lang="en-US" sz="1200">
              <a:solidFill>
                <a:srgbClr val="292934"/>
              </a:solidFill>
            </a:endParaRPr>
          </a:p>
        </p:txBody>
      </p:sp>
    </p:spTree>
    <p:extLst>
      <p:ext uri="{BB962C8B-B14F-4D97-AF65-F5344CB8AC3E}">
        <p14:creationId xmlns:p14="http://schemas.microsoft.com/office/powerpoint/2010/main" val="58733612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1DEEFA-BAF5-F78F-E00C-5620EE2B5853}"/>
            </a:ext>
          </a:extLst>
        </p:cNvPr>
        <p:cNvGrpSpPr/>
        <p:nvPr/>
      </p:nvGrpSpPr>
      <p:grpSpPr>
        <a:xfrm>
          <a:off x="0" y="0"/>
          <a:ext cx="0" cy="0"/>
          <a:chOff x="0" y="0"/>
          <a:chExt cx="0" cy="0"/>
        </a:xfrm>
      </p:grpSpPr>
      <p:sp>
        <p:nvSpPr>
          <p:cNvPr id="16386" name="Θέση εικόνας διαφάνειας 1">
            <a:extLst>
              <a:ext uri="{FF2B5EF4-FFF2-40B4-BE49-F238E27FC236}">
                <a16:creationId xmlns:a16="http://schemas.microsoft.com/office/drawing/2014/main" id="{28F95E60-79B0-12FC-BC12-64572D80E58B}"/>
              </a:ext>
            </a:extLst>
          </p:cNvPr>
          <p:cNvSpPr>
            <a:spLocks noGrp="1" noRot="1" noChangeAspect="1" noTextEdit="1"/>
          </p:cNvSpPr>
          <p:nvPr>
            <p:ph type="sldImg"/>
          </p:nvPr>
        </p:nvSpPr>
        <p:spPr bwMode="auto">
          <a:xfrm>
            <a:off x="450850" y="1241425"/>
            <a:ext cx="5956300" cy="33512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Θέση σημειώσεων 2">
            <a:extLst>
              <a:ext uri="{FF2B5EF4-FFF2-40B4-BE49-F238E27FC236}">
                <a16:creationId xmlns:a16="http://schemas.microsoft.com/office/drawing/2014/main" id="{DEDBB42E-58F6-F6B5-7F7D-1244D1EA6C0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14400" rtl="0" eaLnBrk="1" fontAlgn="base" latinLnBrk="0" hangingPunct="1">
              <a:lnSpc>
                <a:spcPct val="100000"/>
              </a:lnSpc>
              <a:spcBef>
                <a:spcPct val="30000"/>
              </a:spcBef>
              <a:spcAft>
                <a:spcPct val="0"/>
              </a:spcAft>
              <a:buClrTx/>
              <a:buSzTx/>
              <a:buFontTx/>
              <a:buNone/>
              <a:tabLst/>
              <a:defRPr/>
            </a:pPr>
            <a:endParaRPr lang="el-GR" sz="1600" dirty="0"/>
          </a:p>
        </p:txBody>
      </p:sp>
      <p:sp>
        <p:nvSpPr>
          <p:cNvPr id="16388" name="Θέση αριθμού διαφάνειας 3">
            <a:extLst>
              <a:ext uri="{FF2B5EF4-FFF2-40B4-BE49-F238E27FC236}">
                <a16:creationId xmlns:a16="http://schemas.microsoft.com/office/drawing/2014/main" id="{B8674967-66B1-A738-635F-E6F57B7D96B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sz="6900">
                <a:solidFill>
                  <a:schemeClr val="tx1"/>
                </a:solidFill>
                <a:latin typeface="Calibri" panose="020F0502020204030204" pitchFamily="34" charset="0"/>
              </a:defRPr>
            </a:lvl1pPr>
            <a:lvl2pPr marL="716771" indent="-275682">
              <a:defRPr sz="6900">
                <a:solidFill>
                  <a:schemeClr val="tx1"/>
                </a:solidFill>
                <a:latin typeface="Calibri" panose="020F0502020204030204" pitchFamily="34" charset="0"/>
              </a:defRPr>
            </a:lvl2pPr>
            <a:lvl3pPr marL="1102725" indent="-220545">
              <a:defRPr sz="6900">
                <a:solidFill>
                  <a:schemeClr val="tx1"/>
                </a:solidFill>
                <a:latin typeface="Calibri" panose="020F0502020204030204" pitchFamily="34" charset="0"/>
              </a:defRPr>
            </a:lvl3pPr>
            <a:lvl4pPr marL="1543817" indent="-220545">
              <a:defRPr sz="6900">
                <a:solidFill>
                  <a:schemeClr val="tx1"/>
                </a:solidFill>
                <a:latin typeface="Calibri" panose="020F0502020204030204" pitchFamily="34" charset="0"/>
              </a:defRPr>
            </a:lvl4pPr>
            <a:lvl5pPr marL="1984908" indent="-220545">
              <a:defRPr sz="6900">
                <a:solidFill>
                  <a:schemeClr val="tx1"/>
                </a:solidFill>
                <a:latin typeface="Calibri" panose="020F0502020204030204" pitchFamily="34" charset="0"/>
              </a:defRPr>
            </a:lvl5pPr>
            <a:lvl6pPr marL="2425997" indent="-220545" defTabSz="3556292" fontAlgn="base">
              <a:spcBef>
                <a:spcPct val="0"/>
              </a:spcBef>
              <a:spcAft>
                <a:spcPct val="0"/>
              </a:spcAft>
              <a:defRPr sz="6900">
                <a:solidFill>
                  <a:schemeClr val="tx1"/>
                </a:solidFill>
                <a:latin typeface="Calibri" panose="020F0502020204030204" pitchFamily="34" charset="0"/>
              </a:defRPr>
            </a:lvl6pPr>
            <a:lvl7pPr marL="2867088" indent="-220545" defTabSz="3556292" fontAlgn="base">
              <a:spcBef>
                <a:spcPct val="0"/>
              </a:spcBef>
              <a:spcAft>
                <a:spcPct val="0"/>
              </a:spcAft>
              <a:defRPr sz="6900">
                <a:solidFill>
                  <a:schemeClr val="tx1"/>
                </a:solidFill>
                <a:latin typeface="Calibri" panose="020F0502020204030204" pitchFamily="34" charset="0"/>
              </a:defRPr>
            </a:lvl7pPr>
            <a:lvl8pPr marL="3308178" indent="-220545" defTabSz="3556292" fontAlgn="base">
              <a:spcBef>
                <a:spcPct val="0"/>
              </a:spcBef>
              <a:spcAft>
                <a:spcPct val="0"/>
              </a:spcAft>
              <a:defRPr sz="6900">
                <a:solidFill>
                  <a:schemeClr val="tx1"/>
                </a:solidFill>
                <a:latin typeface="Calibri" panose="020F0502020204030204" pitchFamily="34" charset="0"/>
              </a:defRPr>
            </a:lvl8pPr>
            <a:lvl9pPr marL="3749269" indent="-220545" defTabSz="3556292" fontAlgn="base">
              <a:spcBef>
                <a:spcPct val="0"/>
              </a:spcBef>
              <a:spcAft>
                <a:spcPct val="0"/>
              </a:spcAft>
              <a:defRPr sz="6900">
                <a:solidFill>
                  <a:schemeClr val="tx1"/>
                </a:solidFill>
                <a:latin typeface="Calibri" panose="020F0502020204030204" pitchFamily="34" charset="0"/>
              </a:defRPr>
            </a:lvl9pPr>
          </a:lstStyle>
          <a:p>
            <a:pPr marL="0" marR="0" lvl="0" indent="0" algn="r" defTabSz="3556292" rtl="0" eaLnBrk="1" fontAlgn="base" latinLnBrk="0" hangingPunct="1">
              <a:lnSpc>
                <a:spcPct val="100000"/>
              </a:lnSpc>
              <a:spcBef>
                <a:spcPct val="0"/>
              </a:spcBef>
              <a:spcAft>
                <a:spcPct val="0"/>
              </a:spcAft>
              <a:buClrTx/>
              <a:buSzTx/>
              <a:buFontTx/>
              <a:buNone/>
              <a:tabLst/>
              <a:defRPr/>
            </a:pPr>
            <a:fld id="{25701482-97C4-44A8-9576-3880AE39658C}" type="slidenum">
              <a:rPr kumimoji="0" lang="en-US" sz="1200" b="0" i="0" u="none" strike="noStrike" kern="1200" cap="none" spc="0" normalizeH="0" baseline="0" noProof="0">
                <a:ln>
                  <a:noFill/>
                </a:ln>
                <a:solidFill>
                  <a:srgbClr val="292934"/>
                </a:solidFill>
                <a:effectLst/>
                <a:uLnTx/>
                <a:uFillTx/>
                <a:latin typeface="Calibri" panose="020F0502020204030204" pitchFamily="34" charset="0"/>
                <a:ea typeface="+mn-ea"/>
                <a:cs typeface="+mn-cs"/>
              </a:rPr>
              <a:pPr marL="0" marR="0" lvl="0" indent="0" algn="r" defTabSz="3556292" rtl="0" eaLnBrk="1" fontAlgn="base" latinLnBrk="0" hangingPunct="1">
                <a:lnSpc>
                  <a:spcPct val="100000"/>
                </a:lnSpc>
                <a:spcBef>
                  <a:spcPct val="0"/>
                </a:spcBef>
                <a:spcAft>
                  <a:spcPct val="0"/>
                </a:spcAft>
                <a:buClrTx/>
                <a:buSzTx/>
                <a:buFontTx/>
                <a:buNone/>
                <a:tabLst/>
                <a:defRPr/>
              </a:pPr>
              <a:t>11</a:t>
            </a:fld>
            <a:endParaRPr kumimoji="0" lang="en-US" sz="1200" b="0" i="0" u="none" strike="noStrike" kern="1200" cap="none" spc="0" normalizeH="0" baseline="0" noProof="0">
              <a:ln>
                <a:noFill/>
              </a:ln>
              <a:solidFill>
                <a:srgbClr val="292934"/>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22996293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8469C5-986D-4700-E144-B70BDD91DF56}"/>
            </a:ext>
          </a:extLst>
        </p:cNvPr>
        <p:cNvGrpSpPr/>
        <p:nvPr/>
      </p:nvGrpSpPr>
      <p:grpSpPr>
        <a:xfrm>
          <a:off x="0" y="0"/>
          <a:ext cx="0" cy="0"/>
          <a:chOff x="0" y="0"/>
          <a:chExt cx="0" cy="0"/>
        </a:xfrm>
      </p:grpSpPr>
      <p:sp>
        <p:nvSpPr>
          <p:cNvPr id="16386" name="Θέση εικόνας διαφάνειας 1">
            <a:extLst>
              <a:ext uri="{FF2B5EF4-FFF2-40B4-BE49-F238E27FC236}">
                <a16:creationId xmlns:a16="http://schemas.microsoft.com/office/drawing/2014/main" id="{7AD0F9FE-7565-EA7B-43CD-39D78721F19C}"/>
              </a:ext>
            </a:extLst>
          </p:cNvPr>
          <p:cNvSpPr>
            <a:spLocks noGrp="1" noRot="1" noChangeAspect="1" noTextEdit="1"/>
          </p:cNvSpPr>
          <p:nvPr>
            <p:ph type="sldImg"/>
          </p:nvPr>
        </p:nvSpPr>
        <p:spPr bwMode="auto">
          <a:xfrm>
            <a:off x="450850" y="1241425"/>
            <a:ext cx="5956300" cy="33512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Θέση σημειώσεων 2">
            <a:extLst>
              <a:ext uri="{FF2B5EF4-FFF2-40B4-BE49-F238E27FC236}">
                <a16:creationId xmlns:a16="http://schemas.microsoft.com/office/drawing/2014/main" id="{4E56C50D-9A24-8951-28F7-DB085DFDC13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14400" rtl="0" eaLnBrk="1" fontAlgn="base" latinLnBrk="0" hangingPunct="1">
              <a:lnSpc>
                <a:spcPct val="100000"/>
              </a:lnSpc>
              <a:spcBef>
                <a:spcPct val="30000"/>
              </a:spcBef>
              <a:spcAft>
                <a:spcPct val="0"/>
              </a:spcAft>
              <a:buClrTx/>
              <a:buSzTx/>
              <a:buFontTx/>
              <a:buNone/>
              <a:tabLst/>
              <a:defRPr/>
            </a:pPr>
            <a:endParaRPr lang="el-GR" sz="1600" dirty="0"/>
          </a:p>
        </p:txBody>
      </p:sp>
      <p:sp>
        <p:nvSpPr>
          <p:cNvPr id="16388" name="Θέση αριθμού διαφάνειας 3">
            <a:extLst>
              <a:ext uri="{FF2B5EF4-FFF2-40B4-BE49-F238E27FC236}">
                <a16:creationId xmlns:a16="http://schemas.microsoft.com/office/drawing/2014/main" id="{2EFA56CA-285B-C5ED-0BF1-EDFBDB8477E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sz="6900">
                <a:solidFill>
                  <a:schemeClr val="tx1"/>
                </a:solidFill>
                <a:latin typeface="Calibri" panose="020F0502020204030204" pitchFamily="34" charset="0"/>
              </a:defRPr>
            </a:lvl1pPr>
            <a:lvl2pPr marL="716771" indent="-275682">
              <a:defRPr sz="6900">
                <a:solidFill>
                  <a:schemeClr val="tx1"/>
                </a:solidFill>
                <a:latin typeface="Calibri" panose="020F0502020204030204" pitchFamily="34" charset="0"/>
              </a:defRPr>
            </a:lvl2pPr>
            <a:lvl3pPr marL="1102725" indent="-220545">
              <a:defRPr sz="6900">
                <a:solidFill>
                  <a:schemeClr val="tx1"/>
                </a:solidFill>
                <a:latin typeface="Calibri" panose="020F0502020204030204" pitchFamily="34" charset="0"/>
              </a:defRPr>
            </a:lvl3pPr>
            <a:lvl4pPr marL="1543817" indent="-220545">
              <a:defRPr sz="6900">
                <a:solidFill>
                  <a:schemeClr val="tx1"/>
                </a:solidFill>
                <a:latin typeface="Calibri" panose="020F0502020204030204" pitchFamily="34" charset="0"/>
              </a:defRPr>
            </a:lvl4pPr>
            <a:lvl5pPr marL="1984908" indent="-220545">
              <a:defRPr sz="6900">
                <a:solidFill>
                  <a:schemeClr val="tx1"/>
                </a:solidFill>
                <a:latin typeface="Calibri" panose="020F0502020204030204" pitchFamily="34" charset="0"/>
              </a:defRPr>
            </a:lvl5pPr>
            <a:lvl6pPr marL="2425997" indent="-220545" defTabSz="3556292" fontAlgn="base">
              <a:spcBef>
                <a:spcPct val="0"/>
              </a:spcBef>
              <a:spcAft>
                <a:spcPct val="0"/>
              </a:spcAft>
              <a:defRPr sz="6900">
                <a:solidFill>
                  <a:schemeClr val="tx1"/>
                </a:solidFill>
                <a:latin typeface="Calibri" panose="020F0502020204030204" pitchFamily="34" charset="0"/>
              </a:defRPr>
            </a:lvl6pPr>
            <a:lvl7pPr marL="2867088" indent="-220545" defTabSz="3556292" fontAlgn="base">
              <a:spcBef>
                <a:spcPct val="0"/>
              </a:spcBef>
              <a:spcAft>
                <a:spcPct val="0"/>
              </a:spcAft>
              <a:defRPr sz="6900">
                <a:solidFill>
                  <a:schemeClr val="tx1"/>
                </a:solidFill>
                <a:latin typeface="Calibri" panose="020F0502020204030204" pitchFamily="34" charset="0"/>
              </a:defRPr>
            </a:lvl7pPr>
            <a:lvl8pPr marL="3308178" indent="-220545" defTabSz="3556292" fontAlgn="base">
              <a:spcBef>
                <a:spcPct val="0"/>
              </a:spcBef>
              <a:spcAft>
                <a:spcPct val="0"/>
              </a:spcAft>
              <a:defRPr sz="6900">
                <a:solidFill>
                  <a:schemeClr val="tx1"/>
                </a:solidFill>
                <a:latin typeface="Calibri" panose="020F0502020204030204" pitchFamily="34" charset="0"/>
              </a:defRPr>
            </a:lvl8pPr>
            <a:lvl9pPr marL="3749269" indent="-220545" defTabSz="3556292" fontAlgn="base">
              <a:spcBef>
                <a:spcPct val="0"/>
              </a:spcBef>
              <a:spcAft>
                <a:spcPct val="0"/>
              </a:spcAft>
              <a:defRPr sz="6900">
                <a:solidFill>
                  <a:schemeClr val="tx1"/>
                </a:solidFill>
                <a:latin typeface="Calibri" panose="020F0502020204030204" pitchFamily="34" charset="0"/>
              </a:defRPr>
            </a:lvl9pPr>
          </a:lstStyle>
          <a:p>
            <a:pPr marL="0" marR="0" lvl="0" indent="0" algn="r" defTabSz="3556292" rtl="0" eaLnBrk="1" fontAlgn="base" latinLnBrk="0" hangingPunct="1">
              <a:lnSpc>
                <a:spcPct val="100000"/>
              </a:lnSpc>
              <a:spcBef>
                <a:spcPct val="0"/>
              </a:spcBef>
              <a:spcAft>
                <a:spcPct val="0"/>
              </a:spcAft>
              <a:buClrTx/>
              <a:buSzTx/>
              <a:buFontTx/>
              <a:buNone/>
              <a:tabLst/>
              <a:defRPr/>
            </a:pPr>
            <a:fld id="{25701482-97C4-44A8-9576-3880AE39658C}" type="slidenum">
              <a:rPr kumimoji="0" lang="en-US" sz="1200" b="0" i="0" u="none" strike="noStrike" kern="1200" cap="none" spc="0" normalizeH="0" baseline="0" noProof="0">
                <a:ln>
                  <a:noFill/>
                </a:ln>
                <a:solidFill>
                  <a:srgbClr val="292934"/>
                </a:solidFill>
                <a:effectLst/>
                <a:uLnTx/>
                <a:uFillTx/>
                <a:latin typeface="Calibri" panose="020F0502020204030204" pitchFamily="34" charset="0"/>
                <a:ea typeface="+mn-ea"/>
                <a:cs typeface="+mn-cs"/>
              </a:rPr>
              <a:pPr marL="0" marR="0" lvl="0" indent="0" algn="r" defTabSz="3556292" rtl="0" eaLnBrk="1" fontAlgn="base" latinLnBrk="0" hangingPunct="1">
                <a:lnSpc>
                  <a:spcPct val="100000"/>
                </a:lnSpc>
                <a:spcBef>
                  <a:spcPct val="0"/>
                </a:spcBef>
                <a:spcAft>
                  <a:spcPct val="0"/>
                </a:spcAft>
                <a:buClrTx/>
                <a:buSzTx/>
                <a:buFontTx/>
                <a:buNone/>
                <a:tabLst/>
                <a:defRPr/>
              </a:pPr>
              <a:t>2</a:t>
            </a:fld>
            <a:endParaRPr kumimoji="0" lang="en-US" sz="1200" b="0" i="0" u="none" strike="noStrike" kern="1200" cap="none" spc="0" normalizeH="0" baseline="0" noProof="0">
              <a:ln>
                <a:noFill/>
              </a:ln>
              <a:solidFill>
                <a:srgbClr val="292934"/>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39182582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5DC5F7-3260-082A-911E-C9373C5BABB5}"/>
            </a:ext>
          </a:extLst>
        </p:cNvPr>
        <p:cNvGrpSpPr/>
        <p:nvPr/>
      </p:nvGrpSpPr>
      <p:grpSpPr>
        <a:xfrm>
          <a:off x="0" y="0"/>
          <a:ext cx="0" cy="0"/>
          <a:chOff x="0" y="0"/>
          <a:chExt cx="0" cy="0"/>
        </a:xfrm>
      </p:grpSpPr>
      <p:sp>
        <p:nvSpPr>
          <p:cNvPr id="16386" name="Θέση εικόνας διαφάνειας 1">
            <a:extLst>
              <a:ext uri="{FF2B5EF4-FFF2-40B4-BE49-F238E27FC236}">
                <a16:creationId xmlns:a16="http://schemas.microsoft.com/office/drawing/2014/main" id="{F2C32CE6-9E74-7463-F2D9-DEBC0A19A794}"/>
              </a:ext>
            </a:extLst>
          </p:cNvPr>
          <p:cNvSpPr>
            <a:spLocks noGrp="1" noRot="1" noChangeAspect="1" noTextEdit="1"/>
          </p:cNvSpPr>
          <p:nvPr>
            <p:ph type="sldImg"/>
          </p:nvPr>
        </p:nvSpPr>
        <p:spPr bwMode="auto">
          <a:xfrm>
            <a:off x="450850" y="1241425"/>
            <a:ext cx="5956300" cy="33512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Θέση σημειώσεων 2">
            <a:extLst>
              <a:ext uri="{FF2B5EF4-FFF2-40B4-BE49-F238E27FC236}">
                <a16:creationId xmlns:a16="http://schemas.microsoft.com/office/drawing/2014/main" id="{1B022126-7BC5-F86C-9EC8-4385C6AC555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l-GR" sz="1600" dirty="0"/>
          </a:p>
        </p:txBody>
      </p:sp>
      <p:sp>
        <p:nvSpPr>
          <p:cNvPr id="16388" name="Θέση αριθμού διαφάνειας 3">
            <a:extLst>
              <a:ext uri="{FF2B5EF4-FFF2-40B4-BE49-F238E27FC236}">
                <a16:creationId xmlns:a16="http://schemas.microsoft.com/office/drawing/2014/main" id="{44D8B945-C368-A2B4-1746-1503EC6A50A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sz="6900">
                <a:solidFill>
                  <a:schemeClr val="tx1"/>
                </a:solidFill>
                <a:latin typeface="Calibri" panose="020F0502020204030204" pitchFamily="34" charset="0"/>
              </a:defRPr>
            </a:lvl1pPr>
            <a:lvl2pPr marL="716798" indent="-275692">
              <a:defRPr sz="6900">
                <a:solidFill>
                  <a:schemeClr val="tx1"/>
                </a:solidFill>
                <a:latin typeface="Calibri" panose="020F0502020204030204" pitchFamily="34" charset="0"/>
              </a:defRPr>
            </a:lvl2pPr>
            <a:lvl3pPr marL="1102766" indent="-220553">
              <a:defRPr sz="6900">
                <a:solidFill>
                  <a:schemeClr val="tx1"/>
                </a:solidFill>
                <a:latin typeface="Calibri" panose="020F0502020204030204" pitchFamily="34" charset="0"/>
              </a:defRPr>
            </a:lvl3pPr>
            <a:lvl4pPr marL="1543873" indent="-220553">
              <a:defRPr sz="6900">
                <a:solidFill>
                  <a:schemeClr val="tx1"/>
                </a:solidFill>
                <a:latin typeface="Calibri" panose="020F0502020204030204" pitchFamily="34" charset="0"/>
              </a:defRPr>
            </a:lvl4pPr>
            <a:lvl5pPr marL="1984980" indent="-220553">
              <a:defRPr sz="6900">
                <a:solidFill>
                  <a:schemeClr val="tx1"/>
                </a:solidFill>
                <a:latin typeface="Calibri" panose="020F0502020204030204" pitchFamily="34" charset="0"/>
              </a:defRPr>
            </a:lvl5pPr>
            <a:lvl6pPr marL="2426086" indent="-220553" defTabSz="3556422" fontAlgn="base">
              <a:spcBef>
                <a:spcPct val="0"/>
              </a:spcBef>
              <a:spcAft>
                <a:spcPct val="0"/>
              </a:spcAft>
              <a:defRPr sz="6900">
                <a:solidFill>
                  <a:schemeClr val="tx1"/>
                </a:solidFill>
                <a:latin typeface="Calibri" panose="020F0502020204030204" pitchFamily="34" charset="0"/>
              </a:defRPr>
            </a:lvl6pPr>
            <a:lvl7pPr marL="2867193" indent="-220553" defTabSz="3556422" fontAlgn="base">
              <a:spcBef>
                <a:spcPct val="0"/>
              </a:spcBef>
              <a:spcAft>
                <a:spcPct val="0"/>
              </a:spcAft>
              <a:defRPr sz="6900">
                <a:solidFill>
                  <a:schemeClr val="tx1"/>
                </a:solidFill>
                <a:latin typeface="Calibri" panose="020F0502020204030204" pitchFamily="34" charset="0"/>
              </a:defRPr>
            </a:lvl7pPr>
            <a:lvl8pPr marL="3308299" indent="-220553" defTabSz="3556422" fontAlgn="base">
              <a:spcBef>
                <a:spcPct val="0"/>
              </a:spcBef>
              <a:spcAft>
                <a:spcPct val="0"/>
              </a:spcAft>
              <a:defRPr sz="6900">
                <a:solidFill>
                  <a:schemeClr val="tx1"/>
                </a:solidFill>
                <a:latin typeface="Calibri" panose="020F0502020204030204" pitchFamily="34" charset="0"/>
              </a:defRPr>
            </a:lvl8pPr>
            <a:lvl9pPr marL="3749406" indent="-220553" defTabSz="3556422" fontAlgn="base">
              <a:spcBef>
                <a:spcPct val="0"/>
              </a:spcBef>
              <a:spcAft>
                <a:spcPct val="0"/>
              </a:spcAft>
              <a:defRPr sz="6900">
                <a:solidFill>
                  <a:schemeClr val="tx1"/>
                </a:solidFill>
                <a:latin typeface="Calibri" panose="020F0502020204030204" pitchFamily="34" charset="0"/>
              </a:defRPr>
            </a:lvl9pPr>
          </a:lstStyle>
          <a:p>
            <a:pPr marL="0" marR="0" lvl="0" indent="0" algn="r" defTabSz="3556422" rtl="0" eaLnBrk="1" fontAlgn="base" latinLnBrk="0" hangingPunct="1">
              <a:lnSpc>
                <a:spcPct val="100000"/>
              </a:lnSpc>
              <a:spcBef>
                <a:spcPct val="0"/>
              </a:spcBef>
              <a:spcAft>
                <a:spcPct val="0"/>
              </a:spcAft>
              <a:buClrTx/>
              <a:buSzTx/>
              <a:buFontTx/>
              <a:buNone/>
              <a:tabLst/>
              <a:defRPr/>
            </a:pPr>
            <a:fld id="{25701482-97C4-44A8-9576-3880AE39658C}" type="slidenum">
              <a:rPr kumimoji="0" lang="en-US" sz="1200" b="0" i="0" u="none" strike="noStrike" kern="1200" cap="none" spc="0" normalizeH="0" baseline="0" noProof="0">
                <a:ln>
                  <a:noFill/>
                </a:ln>
                <a:solidFill>
                  <a:srgbClr val="292934"/>
                </a:solidFill>
                <a:effectLst/>
                <a:uLnTx/>
                <a:uFillTx/>
                <a:latin typeface="Calibri" panose="020F0502020204030204" pitchFamily="34" charset="0"/>
                <a:ea typeface="+mn-ea"/>
                <a:cs typeface="+mn-cs"/>
              </a:rPr>
              <a:pPr marL="0" marR="0" lvl="0" indent="0" algn="r" defTabSz="3556422" rtl="0" eaLnBrk="1" fontAlgn="base" latinLnBrk="0" hangingPunct="1">
                <a:lnSpc>
                  <a:spcPct val="100000"/>
                </a:lnSpc>
                <a:spcBef>
                  <a:spcPct val="0"/>
                </a:spcBef>
                <a:spcAft>
                  <a:spcPct val="0"/>
                </a:spcAft>
                <a:buClrTx/>
                <a:buSzTx/>
                <a:buFontTx/>
                <a:buNone/>
                <a:tabLst/>
                <a:defRPr/>
              </a:pPr>
              <a:t>3</a:t>
            </a:fld>
            <a:endParaRPr kumimoji="0" lang="en-US" sz="1200" b="0" i="0" u="none" strike="noStrike" kern="1200" cap="none" spc="0" normalizeH="0" baseline="0" noProof="0">
              <a:ln>
                <a:noFill/>
              </a:ln>
              <a:solidFill>
                <a:srgbClr val="292934"/>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41692654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Θέση εικόνας διαφάνειας 1"/>
          <p:cNvSpPr>
            <a:spLocks noGrp="1" noRot="1" noChangeAspect="1" noTextEdit="1"/>
          </p:cNvSpPr>
          <p:nvPr>
            <p:ph type="sldImg"/>
          </p:nvPr>
        </p:nvSpPr>
        <p:spPr bwMode="auto">
          <a:xfrm>
            <a:off x="450850" y="1241425"/>
            <a:ext cx="5956300" cy="33512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sz="1600" dirty="0"/>
          </a:p>
        </p:txBody>
      </p:sp>
      <p:sp>
        <p:nvSpPr>
          <p:cNvPr id="10244"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sz="6900">
                <a:solidFill>
                  <a:schemeClr val="tx1"/>
                </a:solidFill>
                <a:latin typeface="Calibri" panose="020F0502020204030204" pitchFamily="34" charset="0"/>
              </a:defRPr>
            </a:lvl1pPr>
            <a:lvl2pPr marL="716798" indent="-275692">
              <a:defRPr sz="6900">
                <a:solidFill>
                  <a:schemeClr val="tx1"/>
                </a:solidFill>
                <a:latin typeface="Calibri" panose="020F0502020204030204" pitchFamily="34" charset="0"/>
              </a:defRPr>
            </a:lvl2pPr>
            <a:lvl3pPr marL="1102766" indent="-220553">
              <a:defRPr sz="6900">
                <a:solidFill>
                  <a:schemeClr val="tx1"/>
                </a:solidFill>
                <a:latin typeface="Calibri" panose="020F0502020204030204" pitchFamily="34" charset="0"/>
              </a:defRPr>
            </a:lvl3pPr>
            <a:lvl4pPr marL="1543873" indent="-220553">
              <a:defRPr sz="6900">
                <a:solidFill>
                  <a:schemeClr val="tx1"/>
                </a:solidFill>
                <a:latin typeface="Calibri" panose="020F0502020204030204" pitchFamily="34" charset="0"/>
              </a:defRPr>
            </a:lvl4pPr>
            <a:lvl5pPr marL="1984980" indent="-220553">
              <a:defRPr sz="6900">
                <a:solidFill>
                  <a:schemeClr val="tx1"/>
                </a:solidFill>
                <a:latin typeface="Calibri" panose="020F0502020204030204" pitchFamily="34" charset="0"/>
              </a:defRPr>
            </a:lvl5pPr>
            <a:lvl6pPr marL="2426086" indent="-220553" defTabSz="3556422" fontAlgn="base">
              <a:spcBef>
                <a:spcPct val="0"/>
              </a:spcBef>
              <a:spcAft>
                <a:spcPct val="0"/>
              </a:spcAft>
              <a:defRPr sz="6900">
                <a:solidFill>
                  <a:schemeClr val="tx1"/>
                </a:solidFill>
                <a:latin typeface="Calibri" panose="020F0502020204030204" pitchFamily="34" charset="0"/>
              </a:defRPr>
            </a:lvl6pPr>
            <a:lvl7pPr marL="2867193" indent="-220553" defTabSz="3556422" fontAlgn="base">
              <a:spcBef>
                <a:spcPct val="0"/>
              </a:spcBef>
              <a:spcAft>
                <a:spcPct val="0"/>
              </a:spcAft>
              <a:defRPr sz="6900">
                <a:solidFill>
                  <a:schemeClr val="tx1"/>
                </a:solidFill>
                <a:latin typeface="Calibri" panose="020F0502020204030204" pitchFamily="34" charset="0"/>
              </a:defRPr>
            </a:lvl7pPr>
            <a:lvl8pPr marL="3308299" indent="-220553" defTabSz="3556422" fontAlgn="base">
              <a:spcBef>
                <a:spcPct val="0"/>
              </a:spcBef>
              <a:spcAft>
                <a:spcPct val="0"/>
              </a:spcAft>
              <a:defRPr sz="6900">
                <a:solidFill>
                  <a:schemeClr val="tx1"/>
                </a:solidFill>
                <a:latin typeface="Calibri" panose="020F0502020204030204" pitchFamily="34" charset="0"/>
              </a:defRPr>
            </a:lvl8pPr>
            <a:lvl9pPr marL="3749406" indent="-220553" defTabSz="3556422" fontAlgn="base">
              <a:spcBef>
                <a:spcPct val="0"/>
              </a:spcBef>
              <a:spcAft>
                <a:spcPct val="0"/>
              </a:spcAft>
              <a:defRPr sz="6900">
                <a:solidFill>
                  <a:schemeClr val="tx1"/>
                </a:solidFill>
                <a:latin typeface="Calibri" panose="020F0502020204030204" pitchFamily="34" charset="0"/>
              </a:defRPr>
            </a:lvl9pPr>
          </a:lstStyle>
          <a:p>
            <a:pPr marL="0" marR="0" lvl="0" indent="0" algn="r" defTabSz="3556422" rtl="0" eaLnBrk="1" fontAlgn="base" latinLnBrk="0" hangingPunct="1">
              <a:lnSpc>
                <a:spcPct val="100000"/>
              </a:lnSpc>
              <a:spcBef>
                <a:spcPct val="0"/>
              </a:spcBef>
              <a:spcAft>
                <a:spcPct val="0"/>
              </a:spcAft>
              <a:buClrTx/>
              <a:buSzTx/>
              <a:buFontTx/>
              <a:buNone/>
              <a:tabLst/>
              <a:defRPr/>
            </a:pPr>
            <a:fld id="{7C1DADDC-55DD-418E-AAEC-F11FE0C24134}" type="slidenum">
              <a:rPr kumimoji="0" lang="en-US" sz="1200" b="0" i="0" u="none" strike="noStrike" kern="1200" cap="none" spc="0" normalizeH="0" baseline="0" noProof="0">
                <a:ln>
                  <a:noFill/>
                </a:ln>
                <a:solidFill>
                  <a:srgbClr val="292934"/>
                </a:solidFill>
                <a:effectLst/>
                <a:uLnTx/>
                <a:uFillTx/>
                <a:latin typeface="Calibri" panose="020F0502020204030204" pitchFamily="34" charset="0"/>
                <a:ea typeface="+mn-ea"/>
                <a:cs typeface="+mn-cs"/>
              </a:rPr>
              <a:pPr marL="0" marR="0" lvl="0" indent="0" algn="r" defTabSz="3556422" rtl="0" eaLnBrk="1" fontAlgn="base" latinLnBrk="0" hangingPunct="1">
                <a:lnSpc>
                  <a:spcPct val="100000"/>
                </a:lnSpc>
                <a:spcBef>
                  <a:spcPct val="0"/>
                </a:spcBef>
                <a:spcAft>
                  <a:spcPct val="0"/>
                </a:spcAft>
                <a:buClrTx/>
                <a:buSzTx/>
                <a:buFontTx/>
                <a:buNone/>
                <a:tabLst/>
                <a:defRPr/>
              </a:pPr>
              <a:t>4</a:t>
            </a:fld>
            <a:endParaRPr kumimoji="0" lang="en-US" sz="1200" b="0" i="0" u="none" strike="noStrike" kern="1200" cap="none" spc="0" normalizeH="0" baseline="0" noProof="0" dirty="0">
              <a:ln>
                <a:noFill/>
              </a:ln>
              <a:solidFill>
                <a:srgbClr val="292934"/>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9306716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6DA474-1C0D-D3BD-E742-34C60AEA72E0}"/>
            </a:ext>
          </a:extLst>
        </p:cNvPr>
        <p:cNvGrpSpPr/>
        <p:nvPr/>
      </p:nvGrpSpPr>
      <p:grpSpPr>
        <a:xfrm>
          <a:off x="0" y="0"/>
          <a:ext cx="0" cy="0"/>
          <a:chOff x="0" y="0"/>
          <a:chExt cx="0" cy="0"/>
        </a:xfrm>
      </p:grpSpPr>
      <p:sp>
        <p:nvSpPr>
          <p:cNvPr id="16386" name="Θέση εικόνας διαφάνειας 1">
            <a:extLst>
              <a:ext uri="{FF2B5EF4-FFF2-40B4-BE49-F238E27FC236}">
                <a16:creationId xmlns:a16="http://schemas.microsoft.com/office/drawing/2014/main" id="{18C2739E-B0DF-4F84-D2F4-EBCE70C20065}"/>
              </a:ext>
            </a:extLst>
          </p:cNvPr>
          <p:cNvSpPr>
            <a:spLocks noGrp="1" noRot="1" noChangeAspect="1" noTextEdit="1"/>
          </p:cNvSpPr>
          <p:nvPr>
            <p:ph type="sldImg"/>
          </p:nvPr>
        </p:nvSpPr>
        <p:spPr bwMode="auto">
          <a:xfrm>
            <a:off x="450850" y="1241425"/>
            <a:ext cx="5956300" cy="33512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Θέση σημειώσεων 2">
            <a:extLst>
              <a:ext uri="{FF2B5EF4-FFF2-40B4-BE49-F238E27FC236}">
                <a16:creationId xmlns:a16="http://schemas.microsoft.com/office/drawing/2014/main" id="{6B80B4A9-7167-0BAD-953B-76EA8BA5BEC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defTabSz="914367">
              <a:defRPr/>
            </a:pPr>
            <a:endParaRPr lang="el-GR" sz="1600" dirty="0"/>
          </a:p>
        </p:txBody>
      </p:sp>
      <p:sp>
        <p:nvSpPr>
          <p:cNvPr id="16388" name="Θέση αριθμού διαφάνειας 3">
            <a:extLst>
              <a:ext uri="{FF2B5EF4-FFF2-40B4-BE49-F238E27FC236}">
                <a16:creationId xmlns:a16="http://schemas.microsoft.com/office/drawing/2014/main" id="{A0974BCC-FB71-17AE-D943-EA642044D52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sz="6900">
                <a:solidFill>
                  <a:schemeClr val="tx1"/>
                </a:solidFill>
                <a:latin typeface="Calibri" panose="020F0502020204030204" pitchFamily="34" charset="0"/>
              </a:defRPr>
            </a:lvl1pPr>
            <a:lvl2pPr marL="716771" indent="-275682">
              <a:defRPr sz="6900">
                <a:solidFill>
                  <a:schemeClr val="tx1"/>
                </a:solidFill>
                <a:latin typeface="Calibri" panose="020F0502020204030204" pitchFamily="34" charset="0"/>
              </a:defRPr>
            </a:lvl2pPr>
            <a:lvl3pPr marL="1102725" indent="-220545">
              <a:defRPr sz="6900">
                <a:solidFill>
                  <a:schemeClr val="tx1"/>
                </a:solidFill>
                <a:latin typeface="Calibri" panose="020F0502020204030204" pitchFamily="34" charset="0"/>
              </a:defRPr>
            </a:lvl3pPr>
            <a:lvl4pPr marL="1543817" indent="-220545">
              <a:defRPr sz="6900">
                <a:solidFill>
                  <a:schemeClr val="tx1"/>
                </a:solidFill>
                <a:latin typeface="Calibri" panose="020F0502020204030204" pitchFamily="34" charset="0"/>
              </a:defRPr>
            </a:lvl4pPr>
            <a:lvl5pPr marL="1984908" indent="-220545">
              <a:defRPr sz="6900">
                <a:solidFill>
                  <a:schemeClr val="tx1"/>
                </a:solidFill>
                <a:latin typeface="Calibri" panose="020F0502020204030204" pitchFamily="34" charset="0"/>
              </a:defRPr>
            </a:lvl5pPr>
            <a:lvl6pPr marL="2425997" indent="-220545" defTabSz="3556292" fontAlgn="base">
              <a:spcBef>
                <a:spcPct val="0"/>
              </a:spcBef>
              <a:spcAft>
                <a:spcPct val="0"/>
              </a:spcAft>
              <a:defRPr sz="6900">
                <a:solidFill>
                  <a:schemeClr val="tx1"/>
                </a:solidFill>
                <a:latin typeface="Calibri" panose="020F0502020204030204" pitchFamily="34" charset="0"/>
              </a:defRPr>
            </a:lvl6pPr>
            <a:lvl7pPr marL="2867088" indent="-220545" defTabSz="3556292" fontAlgn="base">
              <a:spcBef>
                <a:spcPct val="0"/>
              </a:spcBef>
              <a:spcAft>
                <a:spcPct val="0"/>
              </a:spcAft>
              <a:defRPr sz="6900">
                <a:solidFill>
                  <a:schemeClr val="tx1"/>
                </a:solidFill>
                <a:latin typeface="Calibri" panose="020F0502020204030204" pitchFamily="34" charset="0"/>
              </a:defRPr>
            </a:lvl7pPr>
            <a:lvl8pPr marL="3308178" indent="-220545" defTabSz="3556292" fontAlgn="base">
              <a:spcBef>
                <a:spcPct val="0"/>
              </a:spcBef>
              <a:spcAft>
                <a:spcPct val="0"/>
              </a:spcAft>
              <a:defRPr sz="6900">
                <a:solidFill>
                  <a:schemeClr val="tx1"/>
                </a:solidFill>
                <a:latin typeface="Calibri" panose="020F0502020204030204" pitchFamily="34" charset="0"/>
              </a:defRPr>
            </a:lvl8pPr>
            <a:lvl9pPr marL="3749269" indent="-220545" defTabSz="3556292" fontAlgn="base">
              <a:spcBef>
                <a:spcPct val="0"/>
              </a:spcBef>
              <a:spcAft>
                <a:spcPct val="0"/>
              </a:spcAft>
              <a:defRPr sz="6900">
                <a:solidFill>
                  <a:schemeClr val="tx1"/>
                </a:solidFill>
                <a:latin typeface="Calibri" panose="020F0502020204030204" pitchFamily="34" charset="0"/>
              </a:defRPr>
            </a:lvl9pPr>
          </a:lstStyle>
          <a:p>
            <a:pPr defTabSz="3556292" fontAlgn="base">
              <a:spcBef>
                <a:spcPct val="0"/>
              </a:spcBef>
              <a:spcAft>
                <a:spcPct val="0"/>
              </a:spcAft>
              <a:defRPr/>
            </a:pPr>
            <a:fld id="{25701482-97C4-44A8-9576-3880AE39658C}" type="slidenum">
              <a:rPr lang="en-US" sz="1200">
                <a:solidFill>
                  <a:srgbClr val="292934"/>
                </a:solidFill>
              </a:rPr>
              <a:pPr defTabSz="3556292" fontAlgn="base">
                <a:spcBef>
                  <a:spcPct val="0"/>
                </a:spcBef>
                <a:spcAft>
                  <a:spcPct val="0"/>
                </a:spcAft>
                <a:defRPr/>
              </a:pPr>
              <a:t>5</a:t>
            </a:fld>
            <a:endParaRPr lang="en-US" sz="1200">
              <a:solidFill>
                <a:srgbClr val="292934"/>
              </a:solidFill>
            </a:endParaRPr>
          </a:p>
        </p:txBody>
      </p:sp>
    </p:spTree>
    <p:extLst>
      <p:ext uri="{BB962C8B-B14F-4D97-AF65-F5344CB8AC3E}">
        <p14:creationId xmlns:p14="http://schemas.microsoft.com/office/powerpoint/2010/main" val="21365175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Θέση εικόνας διαφάνειας 1"/>
          <p:cNvSpPr>
            <a:spLocks noGrp="1" noRot="1" noChangeAspect="1" noTextEdit="1"/>
          </p:cNvSpPr>
          <p:nvPr>
            <p:ph type="sldImg"/>
          </p:nvPr>
        </p:nvSpPr>
        <p:spPr bwMode="auto">
          <a:xfrm>
            <a:off x="450850" y="1241425"/>
            <a:ext cx="5956300" cy="33512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sz="1600" dirty="0"/>
          </a:p>
        </p:txBody>
      </p:sp>
      <p:sp>
        <p:nvSpPr>
          <p:cNvPr id="10244"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sz="6900">
                <a:solidFill>
                  <a:schemeClr val="tx1"/>
                </a:solidFill>
                <a:latin typeface="Calibri" panose="020F0502020204030204" pitchFamily="34" charset="0"/>
              </a:defRPr>
            </a:lvl1pPr>
            <a:lvl2pPr marL="716798" indent="-275692">
              <a:defRPr sz="6900">
                <a:solidFill>
                  <a:schemeClr val="tx1"/>
                </a:solidFill>
                <a:latin typeface="Calibri" panose="020F0502020204030204" pitchFamily="34" charset="0"/>
              </a:defRPr>
            </a:lvl2pPr>
            <a:lvl3pPr marL="1102766" indent="-220553">
              <a:defRPr sz="6900">
                <a:solidFill>
                  <a:schemeClr val="tx1"/>
                </a:solidFill>
                <a:latin typeface="Calibri" panose="020F0502020204030204" pitchFamily="34" charset="0"/>
              </a:defRPr>
            </a:lvl3pPr>
            <a:lvl4pPr marL="1543873" indent="-220553">
              <a:defRPr sz="6900">
                <a:solidFill>
                  <a:schemeClr val="tx1"/>
                </a:solidFill>
                <a:latin typeface="Calibri" panose="020F0502020204030204" pitchFamily="34" charset="0"/>
              </a:defRPr>
            </a:lvl4pPr>
            <a:lvl5pPr marL="1984980" indent="-220553">
              <a:defRPr sz="6900">
                <a:solidFill>
                  <a:schemeClr val="tx1"/>
                </a:solidFill>
                <a:latin typeface="Calibri" panose="020F0502020204030204" pitchFamily="34" charset="0"/>
              </a:defRPr>
            </a:lvl5pPr>
            <a:lvl6pPr marL="2426086" indent="-220553" defTabSz="3556422" fontAlgn="base">
              <a:spcBef>
                <a:spcPct val="0"/>
              </a:spcBef>
              <a:spcAft>
                <a:spcPct val="0"/>
              </a:spcAft>
              <a:defRPr sz="6900">
                <a:solidFill>
                  <a:schemeClr val="tx1"/>
                </a:solidFill>
                <a:latin typeface="Calibri" panose="020F0502020204030204" pitchFamily="34" charset="0"/>
              </a:defRPr>
            </a:lvl6pPr>
            <a:lvl7pPr marL="2867193" indent="-220553" defTabSz="3556422" fontAlgn="base">
              <a:spcBef>
                <a:spcPct val="0"/>
              </a:spcBef>
              <a:spcAft>
                <a:spcPct val="0"/>
              </a:spcAft>
              <a:defRPr sz="6900">
                <a:solidFill>
                  <a:schemeClr val="tx1"/>
                </a:solidFill>
                <a:latin typeface="Calibri" panose="020F0502020204030204" pitchFamily="34" charset="0"/>
              </a:defRPr>
            </a:lvl7pPr>
            <a:lvl8pPr marL="3308299" indent="-220553" defTabSz="3556422" fontAlgn="base">
              <a:spcBef>
                <a:spcPct val="0"/>
              </a:spcBef>
              <a:spcAft>
                <a:spcPct val="0"/>
              </a:spcAft>
              <a:defRPr sz="6900">
                <a:solidFill>
                  <a:schemeClr val="tx1"/>
                </a:solidFill>
                <a:latin typeface="Calibri" panose="020F0502020204030204" pitchFamily="34" charset="0"/>
              </a:defRPr>
            </a:lvl8pPr>
            <a:lvl9pPr marL="3749406" indent="-220553" defTabSz="3556422" fontAlgn="base">
              <a:spcBef>
                <a:spcPct val="0"/>
              </a:spcBef>
              <a:spcAft>
                <a:spcPct val="0"/>
              </a:spcAft>
              <a:defRPr sz="6900">
                <a:solidFill>
                  <a:schemeClr val="tx1"/>
                </a:solidFill>
                <a:latin typeface="Calibri" panose="020F0502020204030204" pitchFamily="34" charset="0"/>
              </a:defRPr>
            </a:lvl9pPr>
          </a:lstStyle>
          <a:p>
            <a:pPr marL="0" marR="0" lvl="0" indent="0" algn="r" defTabSz="3556422" rtl="0" eaLnBrk="1" fontAlgn="base" latinLnBrk="0" hangingPunct="1">
              <a:lnSpc>
                <a:spcPct val="100000"/>
              </a:lnSpc>
              <a:spcBef>
                <a:spcPct val="0"/>
              </a:spcBef>
              <a:spcAft>
                <a:spcPct val="0"/>
              </a:spcAft>
              <a:buClrTx/>
              <a:buSzTx/>
              <a:buFontTx/>
              <a:buNone/>
              <a:tabLst/>
              <a:defRPr/>
            </a:pPr>
            <a:fld id="{7C1DADDC-55DD-418E-AAEC-F11FE0C24134}" type="slidenum">
              <a:rPr kumimoji="0" lang="en-US" sz="1200" b="0" i="0" u="none" strike="noStrike" kern="1200" cap="none" spc="0" normalizeH="0" baseline="0" noProof="0">
                <a:ln>
                  <a:noFill/>
                </a:ln>
                <a:solidFill>
                  <a:srgbClr val="292934"/>
                </a:solidFill>
                <a:effectLst/>
                <a:uLnTx/>
                <a:uFillTx/>
                <a:latin typeface="Calibri" panose="020F0502020204030204" pitchFamily="34" charset="0"/>
                <a:ea typeface="+mn-ea"/>
                <a:cs typeface="+mn-cs"/>
              </a:rPr>
              <a:pPr marL="0" marR="0" lvl="0" indent="0" algn="r" defTabSz="3556422" rtl="0" eaLnBrk="1" fontAlgn="base" latinLnBrk="0" hangingPunct="1">
                <a:lnSpc>
                  <a:spcPct val="100000"/>
                </a:lnSpc>
                <a:spcBef>
                  <a:spcPct val="0"/>
                </a:spcBef>
                <a:spcAft>
                  <a:spcPct val="0"/>
                </a:spcAft>
                <a:buClrTx/>
                <a:buSzTx/>
                <a:buFontTx/>
                <a:buNone/>
                <a:tabLst/>
                <a:defRPr/>
              </a:pPr>
              <a:t>6</a:t>
            </a:fld>
            <a:endParaRPr kumimoji="0" lang="en-US" sz="1200" b="0" i="0" u="none" strike="noStrike" kern="1200" cap="none" spc="0" normalizeH="0" baseline="0" noProof="0" dirty="0">
              <a:ln>
                <a:noFill/>
              </a:ln>
              <a:solidFill>
                <a:srgbClr val="292934"/>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24709539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0C9DC7-C1BD-7F66-0927-04C73E8BCC4A}"/>
            </a:ext>
          </a:extLst>
        </p:cNvPr>
        <p:cNvGrpSpPr/>
        <p:nvPr/>
      </p:nvGrpSpPr>
      <p:grpSpPr>
        <a:xfrm>
          <a:off x="0" y="0"/>
          <a:ext cx="0" cy="0"/>
          <a:chOff x="0" y="0"/>
          <a:chExt cx="0" cy="0"/>
        </a:xfrm>
      </p:grpSpPr>
      <p:sp>
        <p:nvSpPr>
          <p:cNvPr id="16386" name="Θέση εικόνας διαφάνειας 1">
            <a:extLst>
              <a:ext uri="{FF2B5EF4-FFF2-40B4-BE49-F238E27FC236}">
                <a16:creationId xmlns:a16="http://schemas.microsoft.com/office/drawing/2014/main" id="{9C63FDDD-9EB0-0574-9D3C-D72A2F60A382}"/>
              </a:ext>
            </a:extLst>
          </p:cNvPr>
          <p:cNvSpPr>
            <a:spLocks noGrp="1" noRot="1" noChangeAspect="1" noTextEdit="1"/>
          </p:cNvSpPr>
          <p:nvPr>
            <p:ph type="sldImg"/>
          </p:nvPr>
        </p:nvSpPr>
        <p:spPr bwMode="auto">
          <a:xfrm>
            <a:off x="450850" y="1241425"/>
            <a:ext cx="5956300" cy="33512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Θέση σημειώσεων 2">
            <a:extLst>
              <a:ext uri="{FF2B5EF4-FFF2-40B4-BE49-F238E27FC236}">
                <a16:creationId xmlns:a16="http://schemas.microsoft.com/office/drawing/2014/main" id="{14C49E13-2F54-FECF-CC76-28F88D7B715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defTabSz="914367">
              <a:defRPr/>
            </a:pPr>
            <a:endParaRPr lang="el-GR" sz="1600" dirty="0"/>
          </a:p>
        </p:txBody>
      </p:sp>
      <p:sp>
        <p:nvSpPr>
          <p:cNvPr id="16388" name="Θέση αριθμού διαφάνειας 3">
            <a:extLst>
              <a:ext uri="{FF2B5EF4-FFF2-40B4-BE49-F238E27FC236}">
                <a16:creationId xmlns:a16="http://schemas.microsoft.com/office/drawing/2014/main" id="{C358B102-D681-3C27-13E9-D0DD4EA368E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sz="6900">
                <a:solidFill>
                  <a:schemeClr val="tx1"/>
                </a:solidFill>
                <a:latin typeface="Calibri" panose="020F0502020204030204" pitchFamily="34" charset="0"/>
              </a:defRPr>
            </a:lvl1pPr>
            <a:lvl2pPr marL="716771" indent="-275682">
              <a:defRPr sz="6900">
                <a:solidFill>
                  <a:schemeClr val="tx1"/>
                </a:solidFill>
                <a:latin typeface="Calibri" panose="020F0502020204030204" pitchFamily="34" charset="0"/>
              </a:defRPr>
            </a:lvl2pPr>
            <a:lvl3pPr marL="1102725" indent="-220545">
              <a:defRPr sz="6900">
                <a:solidFill>
                  <a:schemeClr val="tx1"/>
                </a:solidFill>
                <a:latin typeface="Calibri" panose="020F0502020204030204" pitchFamily="34" charset="0"/>
              </a:defRPr>
            </a:lvl3pPr>
            <a:lvl4pPr marL="1543817" indent="-220545">
              <a:defRPr sz="6900">
                <a:solidFill>
                  <a:schemeClr val="tx1"/>
                </a:solidFill>
                <a:latin typeface="Calibri" panose="020F0502020204030204" pitchFamily="34" charset="0"/>
              </a:defRPr>
            </a:lvl4pPr>
            <a:lvl5pPr marL="1984908" indent="-220545">
              <a:defRPr sz="6900">
                <a:solidFill>
                  <a:schemeClr val="tx1"/>
                </a:solidFill>
                <a:latin typeface="Calibri" panose="020F0502020204030204" pitchFamily="34" charset="0"/>
              </a:defRPr>
            </a:lvl5pPr>
            <a:lvl6pPr marL="2425997" indent="-220545" defTabSz="3556292" fontAlgn="base">
              <a:spcBef>
                <a:spcPct val="0"/>
              </a:spcBef>
              <a:spcAft>
                <a:spcPct val="0"/>
              </a:spcAft>
              <a:defRPr sz="6900">
                <a:solidFill>
                  <a:schemeClr val="tx1"/>
                </a:solidFill>
                <a:latin typeface="Calibri" panose="020F0502020204030204" pitchFamily="34" charset="0"/>
              </a:defRPr>
            </a:lvl6pPr>
            <a:lvl7pPr marL="2867088" indent="-220545" defTabSz="3556292" fontAlgn="base">
              <a:spcBef>
                <a:spcPct val="0"/>
              </a:spcBef>
              <a:spcAft>
                <a:spcPct val="0"/>
              </a:spcAft>
              <a:defRPr sz="6900">
                <a:solidFill>
                  <a:schemeClr val="tx1"/>
                </a:solidFill>
                <a:latin typeface="Calibri" panose="020F0502020204030204" pitchFamily="34" charset="0"/>
              </a:defRPr>
            </a:lvl7pPr>
            <a:lvl8pPr marL="3308178" indent="-220545" defTabSz="3556292" fontAlgn="base">
              <a:spcBef>
                <a:spcPct val="0"/>
              </a:spcBef>
              <a:spcAft>
                <a:spcPct val="0"/>
              </a:spcAft>
              <a:defRPr sz="6900">
                <a:solidFill>
                  <a:schemeClr val="tx1"/>
                </a:solidFill>
                <a:latin typeface="Calibri" panose="020F0502020204030204" pitchFamily="34" charset="0"/>
              </a:defRPr>
            </a:lvl8pPr>
            <a:lvl9pPr marL="3749269" indent="-220545" defTabSz="3556292" fontAlgn="base">
              <a:spcBef>
                <a:spcPct val="0"/>
              </a:spcBef>
              <a:spcAft>
                <a:spcPct val="0"/>
              </a:spcAft>
              <a:defRPr sz="6900">
                <a:solidFill>
                  <a:schemeClr val="tx1"/>
                </a:solidFill>
                <a:latin typeface="Calibri" panose="020F0502020204030204" pitchFamily="34" charset="0"/>
              </a:defRPr>
            </a:lvl9pPr>
          </a:lstStyle>
          <a:p>
            <a:pPr defTabSz="3556292" fontAlgn="base">
              <a:spcBef>
                <a:spcPct val="0"/>
              </a:spcBef>
              <a:spcAft>
                <a:spcPct val="0"/>
              </a:spcAft>
              <a:defRPr/>
            </a:pPr>
            <a:fld id="{25701482-97C4-44A8-9576-3880AE39658C}" type="slidenum">
              <a:rPr lang="en-US" sz="1200">
                <a:solidFill>
                  <a:srgbClr val="292934"/>
                </a:solidFill>
              </a:rPr>
              <a:pPr defTabSz="3556292" fontAlgn="base">
                <a:spcBef>
                  <a:spcPct val="0"/>
                </a:spcBef>
                <a:spcAft>
                  <a:spcPct val="0"/>
                </a:spcAft>
                <a:defRPr/>
              </a:pPr>
              <a:t>7</a:t>
            </a:fld>
            <a:endParaRPr lang="en-US" sz="1200">
              <a:solidFill>
                <a:srgbClr val="292934"/>
              </a:solidFill>
            </a:endParaRPr>
          </a:p>
        </p:txBody>
      </p:sp>
    </p:spTree>
    <p:extLst>
      <p:ext uri="{BB962C8B-B14F-4D97-AF65-F5344CB8AC3E}">
        <p14:creationId xmlns:p14="http://schemas.microsoft.com/office/powerpoint/2010/main" val="33556686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0C9DC7-C1BD-7F66-0927-04C73E8BCC4A}"/>
            </a:ext>
          </a:extLst>
        </p:cNvPr>
        <p:cNvGrpSpPr/>
        <p:nvPr/>
      </p:nvGrpSpPr>
      <p:grpSpPr>
        <a:xfrm>
          <a:off x="0" y="0"/>
          <a:ext cx="0" cy="0"/>
          <a:chOff x="0" y="0"/>
          <a:chExt cx="0" cy="0"/>
        </a:xfrm>
      </p:grpSpPr>
      <p:sp>
        <p:nvSpPr>
          <p:cNvPr id="16386" name="Θέση εικόνας διαφάνειας 1">
            <a:extLst>
              <a:ext uri="{FF2B5EF4-FFF2-40B4-BE49-F238E27FC236}">
                <a16:creationId xmlns:a16="http://schemas.microsoft.com/office/drawing/2014/main" id="{9C63FDDD-9EB0-0574-9D3C-D72A2F60A382}"/>
              </a:ext>
            </a:extLst>
          </p:cNvPr>
          <p:cNvSpPr>
            <a:spLocks noGrp="1" noRot="1" noChangeAspect="1" noTextEdit="1"/>
          </p:cNvSpPr>
          <p:nvPr>
            <p:ph type="sldImg"/>
          </p:nvPr>
        </p:nvSpPr>
        <p:spPr bwMode="auto">
          <a:xfrm>
            <a:off x="450850" y="1241425"/>
            <a:ext cx="5956300" cy="33512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Θέση σημειώσεων 2">
            <a:extLst>
              <a:ext uri="{FF2B5EF4-FFF2-40B4-BE49-F238E27FC236}">
                <a16:creationId xmlns:a16="http://schemas.microsoft.com/office/drawing/2014/main" id="{14C49E13-2F54-FECF-CC76-28F88D7B715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defTabSz="914367">
              <a:defRPr/>
            </a:pPr>
            <a:endParaRPr lang="el-GR" sz="1600" dirty="0"/>
          </a:p>
        </p:txBody>
      </p:sp>
      <p:sp>
        <p:nvSpPr>
          <p:cNvPr id="16388" name="Θέση αριθμού διαφάνειας 3">
            <a:extLst>
              <a:ext uri="{FF2B5EF4-FFF2-40B4-BE49-F238E27FC236}">
                <a16:creationId xmlns:a16="http://schemas.microsoft.com/office/drawing/2014/main" id="{C358B102-D681-3C27-13E9-D0DD4EA368E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sz="6900">
                <a:solidFill>
                  <a:schemeClr val="tx1"/>
                </a:solidFill>
                <a:latin typeface="Calibri" panose="020F0502020204030204" pitchFamily="34" charset="0"/>
              </a:defRPr>
            </a:lvl1pPr>
            <a:lvl2pPr marL="716771" indent="-275682">
              <a:defRPr sz="6900">
                <a:solidFill>
                  <a:schemeClr val="tx1"/>
                </a:solidFill>
                <a:latin typeface="Calibri" panose="020F0502020204030204" pitchFamily="34" charset="0"/>
              </a:defRPr>
            </a:lvl2pPr>
            <a:lvl3pPr marL="1102725" indent="-220545">
              <a:defRPr sz="6900">
                <a:solidFill>
                  <a:schemeClr val="tx1"/>
                </a:solidFill>
                <a:latin typeface="Calibri" panose="020F0502020204030204" pitchFamily="34" charset="0"/>
              </a:defRPr>
            </a:lvl3pPr>
            <a:lvl4pPr marL="1543817" indent="-220545">
              <a:defRPr sz="6900">
                <a:solidFill>
                  <a:schemeClr val="tx1"/>
                </a:solidFill>
                <a:latin typeface="Calibri" panose="020F0502020204030204" pitchFamily="34" charset="0"/>
              </a:defRPr>
            </a:lvl4pPr>
            <a:lvl5pPr marL="1984908" indent="-220545">
              <a:defRPr sz="6900">
                <a:solidFill>
                  <a:schemeClr val="tx1"/>
                </a:solidFill>
                <a:latin typeface="Calibri" panose="020F0502020204030204" pitchFamily="34" charset="0"/>
              </a:defRPr>
            </a:lvl5pPr>
            <a:lvl6pPr marL="2425997" indent="-220545" defTabSz="3556292" fontAlgn="base">
              <a:spcBef>
                <a:spcPct val="0"/>
              </a:spcBef>
              <a:spcAft>
                <a:spcPct val="0"/>
              </a:spcAft>
              <a:defRPr sz="6900">
                <a:solidFill>
                  <a:schemeClr val="tx1"/>
                </a:solidFill>
                <a:latin typeface="Calibri" panose="020F0502020204030204" pitchFamily="34" charset="0"/>
              </a:defRPr>
            </a:lvl6pPr>
            <a:lvl7pPr marL="2867088" indent="-220545" defTabSz="3556292" fontAlgn="base">
              <a:spcBef>
                <a:spcPct val="0"/>
              </a:spcBef>
              <a:spcAft>
                <a:spcPct val="0"/>
              </a:spcAft>
              <a:defRPr sz="6900">
                <a:solidFill>
                  <a:schemeClr val="tx1"/>
                </a:solidFill>
                <a:latin typeface="Calibri" panose="020F0502020204030204" pitchFamily="34" charset="0"/>
              </a:defRPr>
            </a:lvl7pPr>
            <a:lvl8pPr marL="3308178" indent="-220545" defTabSz="3556292" fontAlgn="base">
              <a:spcBef>
                <a:spcPct val="0"/>
              </a:spcBef>
              <a:spcAft>
                <a:spcPct val="0"/>
              </a:spcAft>
              <a:defRPr sz="6900">
                <a:solidFill>
                  <a:schemeClr val="tx1"/>
                </a:solidFill>
                <a:latin typeface="Calibri" panose="020F0502020204030204" pitchFamily="34" charset="0"/>
              </a:defRPr>
            </a:lvl8pPr>
            <a:lvl9pPr marL="3749269" indent="-220545" defTabSz="3556292" fontAlgn="base">
              <a:spcBef>
                <a:spcPct val="0"/>
              </a:spcBef>
              <a:spcAft>
                <a:spcPct val="0"/>
              </a:spcAft>
              <a:defRPr sz="6900">
                <a:solidFill>
                  <a:schemeClr val="tx1"/>
                </a:solidFill>
                <a:latin typeface="Calibri" panose="020F0502020204030204" pitchFamily="34" charset="0"/>
              </a:defRPr>
            </a:lvl9pPr>
          </a:lstStyle>
          <a:p>
            <a:pPr defTabSz="3556292" fontAlgn="base">
              <a:spcBef>
                <a:spcPct val="0"/>
              </a:spcBef>
              <a:spcAft>
                <a:spcPct val="0"/>
              </a:spcAft>
              <a:defRPr/>
            </a:pPr>
            <a:fld id="{25701482-97C4-44A8-9576-3880AE39658C}" type="slidenum">
              <a:rPr lang="en-US" sz="1200">
                <a:solidFill>
                  <a:srgbClr val="292934"/>
                </a:solidFill>
              </a:rPr>
              <a:pPr defTabSz="3556292" fontAlgn="base">
                <a:spcBef>
                  <a:spcPct val="0"/>
                </a:spcBef>
                <a:spcAft>
                  <a:spcPct val="0"/>
                </a:spcAft>
                <a:defRPr/>
              </a:pPr>
              <a:t>8</a:t>
            </a:fld>
            <a:endParaRPr lang="en-US" sz="1200">
              <a:solidFill>
                <a:srgbClr val="292934"/>
              </a:solidFill>
            </a:endParaRPr>
          </a:p>
        </p:txBody>
      </p:sp>
    </p:spTree>
    <p:extLst>
      <p:ext uri="{BB962C8B-B14F-4D97-AF65-F5344CB8AC3E}">
        <p14:creationId xmlns:p14="http://schemas.microsoft.com/office/powerpoint/2010/main" val="18494437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737942-5ECD-DD4A-D907-6A1FB2E3BBEE}"/>
            </a:ext>
          </a:extLst>
        </p:cNvPr>
        <p:cNvGrpSpPr/>
        <p:nvPr/>
      </p:nvGrpSpPr>
      <p:grpSpPr>
        <a:xfrm>
          <a:off x="0" y="0"/>
          <a:ext cx="0" cy="0"/>
          <a:chOff x="0" y="0"/>
          <a:chExt cx="0" cy="0"/>
        </a:xfrm>
      </p:grpSpPr>
      <p:sp>
        <p:nvSpPr>
          <p:cNvPr id="16386" name="Θέση εικόνας διαφάνειας 1">
            <a:extLst>
              <a:ext uri="{FF2B5EF4-FFF2-40B4-BE49-F238E27FC236}">
                <a16:creationId xmlns:a16="http://schemas.microsoft.com/office/drawing/2014/main" id="{A0957CC3-018B-EE15-F674-716E1DC88BDC}"/>
              </a:ext>
            </a:extLst>
          </p:cNvPr>
          <p:cNvSpPr>
            <a:spLocks noGrp="1" noRot="1" noChangeAspect="1" noTextEdit="1"/>
          </p:cNvSpPr>
          <p:nvPr>
            <p:ph type="sldImg"/>
          </p:nvPr>
        </p:nvSpPr>
        <p:spPr bwMode="auto">
          <a:xfrm>
            <a:off x="450850" y="1241425"/>
            <a:ext cx="5956300" cy="33512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Θέση σημειώσεων 2">
            <a:extLst>
              <a:ext uri="{FF2B5EF4-FFF2-40B4-BE49-F238E27FC236}">
                <a16:creationId xmlns:a16="http://schemas.microsoft.com/office/drawing/2014/main" id="{FCBCBB56-7220-7CBD-6A65-450A140ADDF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defTabSz="914367">
              <a:defRPr/>
            </a:pPr>
            <a:endParaRPr lang="el-GR" sz="1600" dirty="0"/>
          </a:p>
        </p:txBody>
      </p:sp>
      <p:sp>
        <p:nvSpPr>
          <p:cNvPr id="16388" name="Θέση αριθμού διαφάνειας 3">
            <a:extLst>
              <a:ext uri="{FF2B5EF4-FFF2-40B4-BE49-F238E27FC236}">
                <a16:creationId xmlns:a16="http://schemas.microsoft.com/office/drawing/2014/main" id="{3757631B-1954-902A-2370-CA767370C37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sz="6900">
                <a:solidFill>
                  <a:schemeClr val="tx1"/>
                </a:solidFill>
                <a:latin typeface="Calibri" panose="020F0502020204030204" pitchFamily="34" charset="0"/>
              </a:defRPr>
            </a:lvl1pPr>
            <a:lvl2pPr marL="716771" indent="-275682">
              <a:defRPr sz="6900">
                <a:solidFill>
                  <a:schemeClr val="tx1"/>
                </a:solidFill>
                <a:latin typeface="Calibri" panose="020F0502020204030204" pitchFamily="34" charset="0"/>
              </a:defRPr>
            </a:lvl2pPr>
            <a:lvl3pPr marL="1102725" indent="-220545">
              <a:defRPr sz="6900">
                <a:solidFill>
                  <a:schemeClr val="tx1"/>
                </a:solidFill>
                <a:latin typeface="Calibri" panose="020F0502020204030204" pitchFamily="34" charset="0"/>
              </a:defRPr>
            </a:lvl3pPr>
            <a:lvl4pPr marL="1543817" indent="-220545">
              <a:defRPr sz="6900">
                <a:solidFill>
                  <a:schemeClr val="tx1"/>
                </a:solidFill>
                <a:latin typeface="Calibri" panose="020F0502020204030204" pitchFamily="34" charset="0"/>
              </a:defRPr>
            </a:lvl4pPr>
            <a:lvl5pPr marL="1984908" indent="-220545">
              <a:defRPr sz="6900">
                <a:solidFill>
                  <a:schemeClr val="tx1"/>
                </a:solidFill>
                <a:latin typeface="Calibri" panose="020F0502020204030204" pitchFamily="34" charset="0"/>
              </a:defRPr>
            </a:lvl5pPr>
            <a:lvl6pPr marL="2425997" indent="-220545" defTabSz="3556292" fontAlgn="base">
              <a:spcBef>
                <a:spcPct val="0"/>
              </a:spcBef>
              <a:spcAft>
                <a:spcPct val="0"/>
              </a:spcAft>
              <a:defRPr sz="6900">
                <a:solidFill>
                  <a:schemeClr val="tx1"/>
                </a:solidFill>
                <a:latin typeface="Calibri" panose="020F0502020204030204" pitchFamily="34" charset="0"/>
              </a:defRPr>
            </a:lvl6pPr>
            <a:lvl7pPr marL="2867088" indent="-220545" defTabSz="3556292" fontAlgn="base">
              <a:spcBef>
                <a:spcPct val="0"/>
              </a:spcBef>
              <a:spcAft>
                <a:spcPct val="0"/>
              </a:spcAft>
              <a:defRPr sz="6900">
                <a:solidFill>
                  <a:schemeClr val="tx1"/>
                </a:solidFill>
                <a:latin typeface="Calibri" panose="020F0502020204030204" pitchFamily="34" charset="0"/>
              </a:defRPr>
            </a:lvl7pPr>
            <a:lvl8pPr marL="3308178" indent="-220545" defTabSz="3556292" fontAlgn="base">
              <a:spcBef>
                <a:spcPct val="0"/>
              </a:spcBef>
              <a:spcAft>
                <a:spcPct val="0"/>
              </a:spcAft>
              <a:defRPr sz="6900">
                <a:solidFill>
                  <a:schemeClr val="tx1"/>
                </a:solidFill>
                <a:latin typeface="Calibri" panose="020F0502020204030204" pitchFamily="34" charset="0"/>
              </a:defRPr>
            </a:lvl8pPr>
            <a:lvl9pPr marL="3749269" indent="-220545" defTabSz="3556292" fontAlgn="base">
              <a:spcBef>
                <a:spcPct val="0"/>
              </a:spcBef>
              <a:spcAft>
                <a:spcPct val="0"/>
              </a:spcAft>
              <a:defRPr sz="6900">
                <a:solidFill>
                  <a:schemeClr val="tx1"/>
                </a:solidFill>
                <a:latin typeface="Calibri" panose="020F0502020204030204" pitchFamily="34" charset="0"/>
              </a:defRPr>
            </a:lvl9pPr>
          </a:lstStyle>
          <a:p>
            <a:pPr defTabSz="3556292" fontAlgn="base">
              <a:spcBef>
                <a:spcPct val="0"/>
              </a:spcBef>
              <a:spcAft>
                <a:spcPct val="0"/>
              </a:spcAft>
              <a:defRPr/>
            </a:pPr>
            <a:fld id="{25701482-97C4-44A8-9576-3880AE39658C}" type="slidenum">
              <a:rPr lang="en-US" sz="1200">
                <a:solidFill>
                  <a:srgbClr val="292934"/>
                </a:solidFill>
              </a:rPr>
              <a:pPr defTabSz="3556292" fontAlgn="base">
                <a:spcBef>
                  <a:spcPct val="0"/>
                </a:spcBef>
                <a:spcAft>
                  <a:spcPct val="0"/>
                </a:spcAft>
                <a:defRPr/>
              </a:pPr>
              <a:t>9</a:t>
            </a:fld>
            <a:endParaRPr lang="en-US" sz="1200">
              <a:solidFill>
                <a:srgbClr val="292934"/>
              </a:solidFill>
            </a:endParaRPr>
          </a:p>
        </p:txBody>
      </p:sp>
    </p:spTree>
    <p:extLst>
      <p:ext uri="{BB962C8B-B14F-4D97-AF65-F5344CB8AC3E}">
        <p14:creationId xmlns:p14="http://schemas.microsoft.com/office/powerpoint/2010/main" val="35032967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3.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Προσαρμοσμένη διάταξη">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7C313A2-3BDA-4FC7-BB67-3BCBBD522C85}"/>
              </a:ext>
            </a:extLst>
          </p:cNvPr>
          <p:cNvSpPr>
            <a:spLocks noChangeArrowheads="1"/>
          </p:cNvSpPr>
          <p:nvPr userDrawn="1"/>
        </p:nvSpPr>
        <p:spPr bwMode="gray">
          <a:xfrm>
            <a:off x="0" y="0"/>
            <a:ext cx="51203517" cy="8864599"/>
          </a:xfrm>
          <a:prstGeom prst="rect">
            <a:avLst/>
          </a:prstGeom>
          <a:gradFill rotWithShape="1">
            <a:gsLst>
              <a:gs pos="0">
                <a:srgbClr val="DDDDDD"/>
              </a:gs>
              <a:gs pos="100000">
                <a:srgbClr val="FFFF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0000" tIns="90000" rIns="72000" bIns="90000" anchor="ctr"/>
          <a:lstStyle/>
          <a:p>
            <a:pPr algn="ctr" eaLnBrk="0" hangingPunct="0"/>
            <a:endParaRPr lang="el-GR" noProof="1"/>
          </a:p>
        </p:txBody>
      </p:sp>
      <p:sp>
        <p:nvSpPr>
          <p:cNvPr id="2" name="Τίτλος 1"/>
          <p:cNvSpPr>
            <a:spLocks noGrp="1"/>
          </p:cNvSpPr>
          <p:nvPr>
            <p:ph type="title"/>
          </p:nvPr>
        </p:nvSpPr>
        <p:spPr>
          <a:xfrm>
            <a:off x="397624" y="0"/>
            <a:ext cx="44898946" cy="3584448"/>
          </a:xfrm>
        </p:spPr>
        <p:txBody>
          <a:bodyPr/>
          <a:lstStyle>
            <a:lvl1pPr>
              <a:defRPr sz="18100">
                <a:solidFill>
                  <a:srgbClr val="0B354D"/>
                </a:solidFill>
              </a:defRPr>
            </a:lvl1pPr>
          </a:lstStyle>
          <a:p>
            <a:r>
              <a:rPr lang="el-GR" dirty="0"/>
              <a:t>Στυλ κύριου τίτλου</a:t>
            </a:r>
          </a:p>
        </p:txBody>
      </p:sp>
    </p:spTree>
    <p:extLst>
      <p:ext uri="{BB962C8B-B14F-4D97-AF65-F5344CB8AC3E}">
        <p14:creationId xmlns:p14="http://schemas.microsoft.com/office/powerpoint/2010/main" val="21395487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5_Poster">
    <p:spTree>
      <p:nvGrpSpPr>
        <p:cNvPr id="1" name=""/>
        <p:cNvGrpSpPr/>
        <p:nvPr/>
      </p:nvGrpSpPr>
      <p:grpSpPr>
        <a:xfrm>
          <a:off x="0" y="0"/>
          <a:ext cx="0" cy="0"/>
          <a:chOff x="0" y="0"/>
          <a:chExt cx="0" cy="0"/>
        </a:xfrm>
      </p:grpSpPr>
      <p:sp>
        <p:nvSpPr>
          <p:cNvPr id="32" name="Instructions"/>
          <p:cNvSpPr/>
          <p:nvPr userDrawn="1"/>
        </p:nvSpPr>
        <p:spPr>
          <a:xfrm>
            <a:off x="51206400" y="2233613"/>
            <a:ext cx="14522186" cy="288036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20040" rIns="320040"/>
          <a:lstStyle/>
          <a:p>
            <a:pPr defTabSz="4301461" eaLnBrk="1" fontAlgn="auto" hangingPunct="1">
              <a:spcBef>
                <a:spcPts val="1400"/>
              </a:spcBef>
              <a:spcAft>
                <a:spcPts val="0"/>
              </a:spcAft>
              <a:defRPr/>
            </a:pPr>
            <a:r>
              <a:rPr sz="11200" dirty="0">
                <a:solidFill>
                  <a:prstClr val="white">
                    <a:lumMod val="50000"/>
                  </a:prstClr>
                </a:solidFill>
                <a:latin typeface="Calibri Light" panose="020F0302020204030204" pitchFamily="34" charset="0"/>
                <a:cs typeface="Calibri" panose="020F0502020204030204" pitchFamily="34" charset="0"/>
              </a:rPr>
              <a:t>Printing:</a:t>
            </a:r>
          </a:p>
          <a:p>
            <a:pPr defTabSz="4301461" eaLnBrk="1" fontAlgn="auto" hangingPunct="1">
              <a:spcBef>
                <a:spcPts val="1400"/>
              </a:spcBef>
              <a:spcAft>
                <a:spcPts val="0"/>
              </a:spcAft>
              <a:defRPr/>
            </a:pPr>
            <a:r>
              <a:rPr lang="en-US" sz="7700" dirty="0">
                <a:solidFill>
                  <a:prstClr val="white">
                    <a:lumMod val="50000"/>
                  </a:prstClr>
                </a:solidFill>
                <a:latin typeface="Calibri Light" panose="020F0302020204030204" pitchFamily="34" charset="0"/>
                <a:cs typeface="Calibri" panose="020F0502020204030204" pitchFamily="34" charset="0"/>
              </a:rPr>
              <a:t>This poster is 48” wide by 36” high. It’s designed to be printed on a large-format printer.</a:t>
            </a:r>
          </a:p>
          <a:p>
            <a:pPr defTabSz="4301461" eaLnBrk="1" fontAlgn="auto" hangingPunct="1">
              <a:spcBef>
                <a:spcPts val="350"/>
              </a:spcBef>
              <a:spcAft>
                <a:spcPts val="0"/>
              </a:spcAft>
              <a:defRPr/>
            </a:pPr>
            <a:endParaRPr sz="7000" dirty="0">
              <a:solidFill>
                <a:prstClr val="white">
                  <a:lumMod val="50000"/>
                </a:prstClr>
              </a:solidFill>
              <a:latin typeface="Calibri Light" panose="020F0302020204030204" pitchFamily="34" charset="0"/>
              <a:cs typeface="Calibri" panose="020F0502020204030204" pitchFamily="34" charset="0"/>
            </a:endParaRPr>
          </a:p>
          <a:p>
            <a:pPr defTabSz="4301461" eaLnBrk="1" fontAlgn="auto" hangingPunct="1">
              <a:spcBef>
                <a:spcPts val="1400"/>
              </a:spcBef>
              <a:spcAft>
                <a:spcPts val="0"/>
              </a:spcAft>
              <a:defRPr/>
            </a:pPr>
            <a:r>
              <a:rPr sz="10267" dirty="0">
                <a:solidFill>
                  <a:prstClr val="white">
                    <a:lumMod val="50000"/>
                  </a:prstClr>
                </a:solidFill>
                <a:latin typeface="Calibri Light" panose="020F0302020204030204" pitchFamily="34" charset="0"/>
                <a:cs typeface="Calibri" panose="020F0502020204030204" pitchFamily="34" charset="0"/>
              </a:rPr>
              <a:t>Customizing the Content:</a:t>
            </a:r>
          </a:p>
          <a:p>
            <a:pPr defTabSz="4301461" eaLnBrk="1" fontAlgn="auto" hangingPunct="1">
              <a:spcBef>
                <a:spcPts val="1400"/>
              </a:spcBef>
              <a:spcAft>
                <a:spcPts val="0"/>
              </a:spcAft>
              <a:defRPr/>
            </a:pPr>
            <a:r>
              <a:rPr sz="7700" dirty="0">
                <a:solidFill>
                  <a:prstClr val="white">
                    <a:lumMod val="50000"/>
                  </a:prstClr>
                </a:solidFill>
                <a:latin typeface="Calibri Light" panose="020F0302020204030204" pitchFamily="34" charset="0"/>
                <a:cs typeface="Calibri" panose="020F0502020204030204" pitchFamily="34" charset="0"/>
              </a:rPr>
              <a:t>The placeholders in this </a:t>
            </a:r>
            <a:r>
              <a:rPr lang="en-US" sz="7700" dirty="0">
                <a:solidFill>
                  <a:prstClr val="white">
                    <a:lumMod val="50000"/>
                  </a:prstClr>
                </a:solidFill>
                <a:latin typeface="Calibri Light" panose="020F0302020204030204" pitchFamily="34" charset="0"/>
                <a:cs typeface="Calibri" panose="020F0502020204030204" pitchFamily="34" charset="0"/>
              </a:rPr>
              <a:t>poster </a:t>
            </a:r>
            <a:r>
              <a:rPr sz="7700" dirty="0">
                <a:solidFill>
                  <a:prstClr val="white">
                    <a:lumMod val="50000"/>
                  </a:prstClr>
                </a:solidFill>
                <a:latin typeface="Calibri Light" panose="020F0302020204030204" pitchFamily="34" charset="0"/>
                <a:cs typeface="Calibri" panose="020F0502020204030204" pitchFamily="34" charset="0"/>
              </a:rPr>
              <a:t>are formatted for you. </a:t>
            </a:r>
            <a:r>
              <a:rPr lang="en-US" sz="7700" dirty="0">
                <a:solidFill>
                  <a:prstClr val="white">
                    <a:lumMod val="50000"/>
                  </a:prstClr>
                </a:solidFill>
                <a:latin typeface="Calibri Light" panose="020F0302020204030204" pitchFamily="34" charset="0"/>
                <a:cs typeface="Calibri" panose="020F0502020204030204" pitchFamily="34" charset="0"/>
              </a:rPr>
              <a:t>Type in the placeholders to </a:t>
            </a:r>
            <a:r>
              <a:rPr lang="en-US" sz="7700">
                <a:solidFill>
                  <a:prstClr val="white">
                    <a:lumMod val="50000"/>
                  </a:prstClr>
                </a:solidFill>
                <a:latin typeface="Calibri Light" panose="020F0302020204030204" pitchFamily="34" charset="0"/>
                <a:cs typeface="Calibri" panose="020F0502020204030204" pitchFamily="34" charset="0"/>
              </a:rPr>
              <a:t>add text, </a:t>
            </a:r>
            <a:r>
              <a:rPr lang="en-US" sz="7700" dirty="0">
                <a:solidFill>
                  <a:prstClr val="white">
                    <a:lumMod val="50000"/>
                  </a:prstClr>
                </a:solidFill>
                <a:latin typeface="Calibri Light" panose="020F0302020204030204" pitchFamily="34" charset="0"/>
                <a:cs typeface="Calibri" panose="020F0502020204030204" pitchFamily="34" charset="0"/>
              </a:rPr>
              <a:t>or click an icon to add </a:t>
            </a:r>
            <a:r>
              <a:rPr lang="en-US" sz="7700">
                <a:solidFill>
                  <a:prstClr val="white">
                    <a:lumMod val="50000"/>
                  </a:prstClr>
                </a:solidFill>
                <a:latin typeface="Calibri Light" panose="020F0302020204030204" pitchFamily="34" charset="0"/>
                <a:cs typeface="Calibri" panose="020F0502020204030204" pitchFamily="34" charset="0"/>
              </a:rPr>
              <a:t>a table, chart, SmartArt graphic, </a:t>
            </a:r>
            <a:r>
              <a:rPr lang="en-US" sz="7700" dirty="0">
                <a:solidFill>
                  <a:prstClr val="white">
                    <a:lumMod val="50000"/>
                  </a:prstClr>
                </a:solidFill>
                <a:latin typeface="Calibri Light" panose="020F0302020204030204" pitchFamily="34" charset="0"/>
                <a:cs typeface="Calibri" panose="020F0502020204030204" pitchFamily="34" charset="0"/>
              </a:rPr>
              <a:t>picture or multimedia file.</a:t>
            </a:r>
          </a:p>
          <a:p>
            <a:pPr defTabSz="4301461" eaLnBrk="1" fontAlgn="auto" hangingPunct="1">
              <a:spcBef>
                <a:spcPts val="2800"/>
              </a:spcBef>
              <a:spcAft>
                <a:spcPts val="0"/>
              </a:spcAft>
              <a:defRPr/>
            </a:pPr>
            <a:r>
              <a:rPr lang="en-US" sz="7700" dirty="0">
                <a:solidFill>
                  <a:prstClr val="white">
                    <a:lumMod val="50000"/>
                  </a:prstClr>
                </a:solidFill>
                <a:latin typeface="Calibri Light" panose="020F0302020204030204" pitchFamily="34" charset="0"/>
                <a:cs typeface="Calibri" panose="020F0502020204030204" pitchFamily="34" charset="0"/>
              </a:rPr>
              <a:t>T</a:t>
            </a:r>
            <a:r>
              <a:rPr sz="7700" dirty="0">
                <a:solidFill>
                  <a:prstClr val="white">
                    <a:lumMod val="50000"/>
                  </a:prstClr>
                </a:solidFill>
                <a:latin typeface="Calibri Light" panose="020F0302020204030204" pitchFamily="34" charset="0"/>
                <a:cs typeface="Calibri" panose="020F0502020204030204" pitchFamily="34" charset="0"/>
              </a:rPr>
              <a:t>o add or remove bullet points </a:t>
            </a:r>
            <a:r>
              <a:rPr sz="7700">
                <a:solidFill>
                  <a:prstClr val="white">
                    <a:lumMod val="50000"/>
                  </a:prstClr>
                </a:solidFill>
                <a:latin typeface="Calibri Light" panose="020F0302020204030204" pitchFamily="34" charset="0"/>
                <a:cs typeface="Calibri" panose="020F0502020204030204" pitchFamily="34" charset="0"/>
              </a:rPr>
              <a:t>from text, </a:t>
            </a:r>
            <a:r>
              <a:rPr sz="7700" dirty="0">
                <a:solidFill>
                  <a:prstClr val="white">
                    <a:lumMod val="50000"/>
                  </a:prstClr>
                </a:solidFill>
                <a:latin typeface="Calibri Light" panose="020F0302020204030204" pitchFamily="34" charset="0"/>
                <a:cs typeface="Calibri" panose="020F0502020204030204" pitchFamily="34" charset="0"/>
              </a:rPr>
              <a:t>just click the Bullets button on the Home tab.</a:t>
            </a:r>
          </a:p>
          <a:p>
            <a:pPr defTabSz="4301461" eaLnBrk="1" fontAlgn="auto" hangingPunct="1">
              <a:spcBef>
                <a:spcPts val="2800"/>
              </a:spcBef>
              <a:spcAft>
                <a:spcPts val="0"/>
              </a:spcAft>
              <a:defRPr/>
            </a:pPr>
            <a:r>
              <a:rPr sz="7700" dirty="0">
                <a:solidFill>
                  <a:prstClr val="white">
                    <a:lumMod val="50000"/>
                  </a:prstClr>
                </a:solidFill>
                <a:latin typeface="Calibri Light" panose="020F0302020204030204" pitchFamily="34" charset="0"/>
                <a:cs typeface="Calibri" panose="020F0502020204030204" pitchFamily="34" charset="0"/>
              </a:rPr>
              <a:t>If you need more placeholders </a:t>
            </a:r>
            <a:r>
              <a:rPr sz="7700">
                <a:solidFill>
                  <a:prstClr val="white">
                    <a:lumMod val="50000"/>
                  </a:prstClr>
                </a:solidFill>
                <a:latin typeface="Calibri Light" panose="020F0302020204030204" pitchFamily="34" charset="0"/>
                <a:cs typeface="Calibri" panose="020F0502020204030204" pitchFamily="34" charset="0"/>
              </a:rPr>
              <a:t>for titles, </a:t>
            </a:r>
            <a:r>
              <a:rPr lang="en-US" sz="7700" dirty="0">
                <a:solidFill>
                  <a:prstClr val="white">
                    <a:lumMod val="50000"/>
                  </a:prstClr>
                </a:solidFill>
                <a:latin typeface="Calibri Light" panose="020F0302020204030204" pitchFamily="34" charset="0"/>
                <a:cs typeface="Calibri" panose="020F0502020204030204" pitchFamily="34" charset="0"/>
              </a:rPr>
              <a:t>content</a:t>
            </a:r>
            <a:r>
              <a:rPr sz="7700" dirty="0">
                <a:solidFill>
                  <a:prstClr val="white">
                    <a:lumMod val="50000"/>
                  </a:prstClr>
                </a:solidFill>
                <a:latin typeface="Calibri Light" panose="020F0302020204030204" pitchFamily="34" charset="0"/>
                <a:cs typeface="Calibri" panose="020F0502020204030204" pitchFamily="34" charset="0"/>
              </a:rPr>
              <a:t> or </a:t>
            </a:r>
            <a:r>
              <a:rPr sz="7700">
                <a:solidFill>
                  <a:prstClr val="white">
                    <a:lumMod val="50000"/>
                  </a:prstClr>
                </a:solidFill>
                <a:latin typeface="Calibri Light" panose="020F0302020204030204" pitchFamily="34" charset="0"/>
                <a:cs typeface="Calibri" panose="020F0502020204030204" pitchFamily="34" charset="0"/>
              </a:rPr>
              <a:t>body text, </a:t>
            </a:r>
            <a:r>
              <a:rPr sz="7700" dirty="0">
                <a:solidFill>
                  <a:prstClr val="white">
                    <a:lumMod val="50000"/>
                  </a:prstClr>
                </a:solidFill>
                <a:latin typeface="Calibri Light" panose="020F0302020204030204" pitchFamily="34" charset="0"/>
                <a:cs typeface="Calibri" panose="020F0502020204030204" pitchFamily="34" charset="0"/>
              </a:rPr>
              <a:t>just make a copy of what you need and drag it into place. PowerPoint’s Smart Guides will help you align it with everything else.</a:t>
            </a:r>
          </a:p>
          <a:p>
            <a:pPr defTabSz="4301461" eaLnBrk="1" fontAlgn="auto" hangingPunct="1">
              <a:spcBef>
                <a:spcPts val="2800"/>
              </a:spcBef>
              <a:spcAft>
                <a:spcPts val="0"/>
              </a:spcAft>
              <a:defRPr/>
            </a:pPr>
            <a:r>
              <a:rPr sz="7700" dirty="0">
                <a:solidFill>
                  <a:prstClr val="white">
                    <a:lumMod val="50000"/>
                  </a:prstClr>
                </a:solidFill>
                <a:latin typeface="Calibri Light" panose="020F0302020204030204" pitchFamily="34" charset="0"/>
                <a:cs typeface="Calibri" panose="020F0502020204030204" pitchFamily="34" charset="0"/>
              </a:rPr>
              <a:t>Want to use your own pictures instead of ours? No problem! Just </a:t>
            </a:r>
            <a:r>
              <a:rPr lang="en-US" sz="7700" dirty="0">
                <a:solidFill>
                  <a:prstClr val="white">
                    <a:lumMod val="50000"/>
                  </a:prstClr>
                </a:solidFill>
                <a:latin typeface="Calibri Light" panose="020F0302020204030204" pitchFamily="34" charset="0"/>
                <a:cs typeface="Calibri" panose="020F0502020204030204" pitchFamily="34" charset="0"/>
              </a:rPr>
              <a:t>right-</a:t>
            </a:r>
            <a:r>
              <a:rPr sz="7700" dirty="0">
                <a:solidFill>
                  <a:prstClr val="white">
                    <a:lumMod val="50000"/>
                  </a:prstClr>
                </a:solidFill>
                <a:latin typeface="Calibri Light" panose="020F0302020204030204" pitchFamily="34" charset="0"/>
                <a:cs typeface="Calibri" panose="020F0502020204030204" pitchFamily="34" charset="0"/>
              </a:rPr>
              <a:t>click a picture</a:t>
            </a:r>
            <a:r>
              <a:rPr lang="en-US" sz="7700" dirty="0">
                <a:solidFill>
                  <a:prstClr val="white">
                    <a:lumMod val="50000"/>
                  </a:prstClr>
                </a:solidFill>
                <a:latin typeface="Calibri Light" panose="020F0302020204030204" pitchFamily="34" charset="0"/>
                <a:cs typeface="Calibri" panose="020F0502020204030204" pitchFamily="34" charset="0"/>
              </a:rPr>
              <a:t> and choose Change Picture. Maintain the proportion of pictures as you resize by dragging a corner.</a:t>
            </a:r>
            <a:endParaRPr sz="7700" dirty="0">
              <a:solidFill>
                <a:prstClr val="white">
                  <a:lumMod val="50000"/>
                </a:prstClr>
              </a:solidFill>
              <a:latin typeface="Calibri Light" panose="020F0302020204030204" pitchFamily="34" charset="0"/>
              <a:cs typeface="Calibri" panose="020F0502020204030204" pitchFamily="34" charset="0"/>
            </a:endParaRPr>
          </a:p>
        </p:txBody>
      </p:sp>
      <p:sp>
        <p:nvSpPr>
          <p:cNvPr id="2" name="Title 1"/>
          <p:cNvSpPr>
            <a:spLocks noGrp="1"/>
          </p:cNvSpPr>
          <p:nvPr>
            <p:ph type="title" hasCustomPrompt="1"/>
          </p:nvPr>
        </p:nvSpPr>
        <p:spPr>
          <a:xfrm>
            <a:off x="7467600" y="866775"/>
            <a:ext cx="36271200" cy="2200223"/>
          </a:xfrm>
        </p:spPr>
        <p:txBody>
          <a:bodyPr/>
          <a:lstStyle/>
          <a:p>
            <a:r>
              <a:rPr lang="el-GR" dirty="0"/>
              <a:t>ΣΤΥΛ ΚΥΡΙΟΥ ΤΙΤΛΟΥ</a:t>
            </a:r>
            <a:endParaRPr lang="en-US" dirty="0"/>
          </a:p>
        </p:txBody>
      </p:sp>
      <p:sp>
        <p:nvSpPr>
          <p:cNvPr id="31" name="Text Placeholder 6"/>
          <p:cNvSpPr>
            <a:spLocks noGrp="1"/>
          </p:cNvSpPr>
          <p:nvPr>
            <p:ph type="body" sz="quarter" idx="36"/>
          </p:nvPr>
        </p:nvSpPr>
        <p:spPr bwMode="auto">
          <a:xfrm>
            <a:off x="7467600" y="3140028"/>
            <a:ext cx="36271200" cy="727122"/>
          </a:xfrm>
        </p:spPr>
        <p:txBody>
          <a:bodyPr>
            <a:noAutofit/>
          </a:bodyPr>
          <a:lstStyle>
            <a:lvl1pPr marL="0" indent="0">
              <a:spcBef>
                <a:spcPts val="0"/>
              </a:spcBef>
              <a:buNone/>
              <a:defRPr sz="2800">
                <a:solidFill>
                  <a:schemeClr val="bg1"/>
                </a:solidFill>
              </a:defRPr>
            </a:lvl1pPr>
            <a:lvl2pPr marL="0" indent="0">
              <a:spcBef>
                <a:spcPts val="0"/>
              </a:spcBef>
              <a:buNone/>
              <a:defRPr sz="2800">
                <a:solidFill>
                  <a:schemeClr val="bg1"/>
                </a:solidFill>
              </a:defRPr>
            </a:lvl2pPr>
            <a:lvl3pPr marL="0" indent="0">
              <a:spcBef>
                <a:spcPts val="0"/>
              </a:spcBef>
              <a:buNone/>
              <a:defRPr sz="2800">
                <a:solidFill>
                  <a:schemeClr val="bg1"/>
                </a:solidFill>
              </a:defRPr>
            </a:lvl3pPr>
            <a:lvl4pPr marL="0" indent="0">
              <a:spcBef>
                <a:spcPts val="0"/>
              </a:spcBef>
              <a:buNone/>
              <a:defRPr sz="2800">
                <a:solidFill>
                  <a:schemeClr val="bg1"/>
                </a:solidFill>
              </a:defRPr>
            </a:lvl4pPr>
            <a:lvl5pPr marL="0" indent="0">
              <a:spcBef>
                <a:spcPts val="0"/>
              </a:spcBef>
              <a:buNone/>
              <a:defRPr sz="2800">
                <a:solidFill>
                  <a:schemeClr val="bg1"/>
                </a:solidFill>
              </a:defRPr>
            </a:lvl5pPr>
            <a:lvl6pPr marL="0" indent="0">
              <a:spcBef>
                <a:spcPts val="0"/>
              </a:spcBef>
              <a:buNone/>
              <a:defRPr sz="2800">
                <a:solidFill>
                  <a:schemeClr val="bg1"/>
                </a:solidFill>
              </a:defRPr>
            </a:lvl6pPr>
            <a:lvl7pPr marL="0" indent="0">
              <a:spcBef>
                <a:spcPts val="0"/>
              </a:spcBef>
              <a:buNone/>
              <a:defRPr sz="2800">
                <a:solidFill>
                  <a:schemeClr val="bg1"/>
                </a:solidFill>
              </a:defRPr>
            </a:lvl7pPr>
            <a:lvl8pPr marL="0" indent="0">
              <a:spcBef>
                <a:spcPts val="0"/>
              </a:spcBef>
              <a:buNone/>
              <a:defRPr sz="2800">
                <a:solidFill>
                  <a:schemeClr val="bg1"/>
                </a:solidFill>
              </a:defRPr>
            </a:lvl8pPr>
            <a:lvl9pPr marL="0" indent="0">
              <a:spcBef>
                <a:spcPts val="0"/>
              </a:spcBef>
              <a:buNone/>
              <a:defRPr sz="2800">
                <a:solidFill>
                  <a:schemeClr val="bg1"/>
                </a:solidFill>
              </a:defRPr>
            </a:lvl9pPr>
          </a:lstStyle>
          <a:p>
            <a:pPr lvl="0"/>
            <a:r>
              <a:rPr lang="el-GR"/>
              <a:t>Στυλ υποδείγματος κειμένου</a:t>
            </a:r>
          </a:p>
        </p:txBody>
      </p:sp>
      <p:sp>
        <p:nvSpPr>
          <p:cNvPr id="7" name="Text Placeholder 6"/>
          <p:cNvSpPr>
            <a:spLocks noGrp="1"/>
          </p:cNvSpPr>
          <p:nvPr>
            <p:ph type="body" sz="quarter" idx="13"/>
          </p:nvPr>
        </p:nvSpPr>
        <p:spPr>
          <a:xfrm>
            <a:off x="1333500" y="5120640"/>
            <a:ext cx="14935200" cy="1066800"/>
          </a:xfrm>
          <a:prstGeom prst="round1Rect">
            <a:avLst/>
          </a:prstGeom>
          <a:solidFill>
            <a:schemeClr val="accent2"/>
          </a:solidFill>
        </p:spPr>
        <p:txBody>
          <a:bodyPr lIns="365760" anchor="ctr">
            <a:noAutofit/>
          </a:bodyPr>
          <a:lstStyle>
            <a:lvl1pPr marL="0" indent="0">
              <a:spcBef>
                <a:spcPts val="0"/>
              </a:spcBef>
              <a:buNone/>
              <a:defRPr sz="7000" cap="all" baseline="0">
                <a:solidFill>
                  <a:schemeClr val="bg1"/>
                </a:solidFill>
                <a:latin typeface="+mj-lt"/>
              </a:defRPr>
            </a:lvl1pPr>
            <a:lvl2pPr marL="0" indent="0">
              <a:spcBef>
                <a:spcPts val="0"/>
              </a:spcBef>
              <a:buNone/>
              <a:defRPr sz="7000" cap="all" baseline="0">
                <a:solidFill>
                  <a:schemeClr val="bg1"/>
                </a:solidFill>
                <a:latin typeface="+mj-lt"/>
              </a:defRPr>
            </a:lvl2pPr>
            <a:lvl3pPr marL="0" indent="0">
              <a:spcBef>
                <a:spcPts val="0"/>
              </a:spcBef>
              <a:buNone/>
              <a:defRPr sz="7000" cap="all" baseline="0">
                <a:solidFill>
                  <a:schemeClr val="bg1"/>
                </a:solidFill>
                <a:latin typeface="+mj-lt"/>
              </a:defRPr>
            </a:lvl3pPr>
            <a:lvl4pPr marL="0" indent="0">
              <a:spcBef>
                <a:spcPts val="0"/>
              </a:spcBef>
              <a:buNone/>
              <a:defRPr sz="7000" cap="all" baseline="0">
                <a:solidFill>
                  <a:schemeClr val="bg1"/>
                </a:solidFill>
                <a:latin typeface="+mj-lt"/>
              </a:defRPr>
            </a:lvl4pPr>
            <a:lvl5pPr marL="0" indent="0">
              <a:spcBef>
                <a:spcPts val="0"/>
              </a:spcBef>
              <a:buNone/>
              <a:defRPr sz="7000" cap="all" baseline="0">
                <a:solidFill>
                  <a:schemeClr val="bg1"/>
                </a:solidFill>
                <a:latin typeface="+mj-lt"/>
              </a:defRPr>
            </a:lvl5pPr>
            <a:lvl6pPr marL="0" indent="0">
              <a:spcBef>
                <a:spcPts val="0"/>
              </a:spcBef>
              <a:buNone/>
              <a:defRPr sz="7000" cap="all" baseline="0">
                <a:solidFill>
                  <a:schemeClr val="bg1"/>
                </a:solidFill>
                <a:latin typeface="+mj-lt"/>
              </a:defRPr>
            </a:lvl6pPr>
            <a:lvl7pPr marL="0" indent="0">
              <a:spcBef>
                <a:spcPts val="0"/>
              </a:spcBef>
              <a:buNone/>
              <a:defRPr sz="7000" cap="all" baseline="0">
                <a:solidFill>
                  <a:schemeClr val="bg1"/>
                </a:solidFill>
                <a:latin typeface="+mj-lt"/>
              </a:defRPr>
            </a:lvl7pPr>
            <a:lvl8pPr marL="0" indent="0">
              <a:spcBef>
                <a:spcPts val="0"/>
              </a:spcBef>
              <a:buNone/>
              <a:defRPr sz="7000" cap="all" baseline="0">
                <a:solidFill>
                  <a:schemeClr val="bg1"/>
                </a:solidFill>
                <a:latin typeface="+mj-lt"/>
              </a:defRPr>
            </a:lvl8pPr>
            <a:lvl9pPr marL="0" indent="0">
              <a:spcBef>
                <a:spcPts val="0"/>
              </a:spcBef>
              <a:buNone/>
              <a:defRPr sz="7000" cap="all" baseline="0">
                <a:solidFill>
                  <a:schemeClr val="bg1"/>
                </a:solidFill>
                <a:latin typeface="+mj-lt"/>
              </a:defRPr>
            </a:lvl9pPr>
          </a:lstStyle>
          <a:p>
            <a:pPr lvl="0"/>
            <a:r>
              <a:rPr lang="en-US"/>
              <a:t>Click to edit Master text styles</a:t>
            </a:r>
          </a:p>
        </p:txBody>
      </p:sp>
      <p:sp>
        <p:nvSpPr>
          <p:cNvPr id="19" name="Content Placeholder 17"/>
          <p:cNvSpPr>
            <a:spLocks noGrp="1"/>
          </p:cNvSpPr>
          <p:nvPr>
            <p:ph sz="quarter" idx="24"/>
          </p:nvPr>
        </p:nvSpPr>
        <p:spPr>
          <a:xfrm>
            <a:off x="1333500" y="6187440"/>
            <a:ext cx="14935200" cy="6000750"/>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6"/>
          <p:cNvSpPr>
            <a:spLocks noGrp="1"/>
          </p:cNvSpPr>
          <p:nvPr>
            <p:ph type="body" sz="quarter" idx="17"/>
          </p:nvPr>
        </p:nvSpPr>
        <p:spPr>
          <a:xfrm>
            <a:off x="1333500" y="13153644"/>
            <a:ext cx="14935200" cy="1066800"/>
          </a:xfrm>
          <a:prstGeom prst="round1Rect">
            <a:avLst/>
          </a:prstGeom>
          <a:solidFill>
            <a:schemeClr val="accent3"/>
          </a:solidFill>
        </p:spPr>
        <p:txBody>
          <a:bodyPr lIns="365760" anchor="ctr">
            <a:noAutofit/>
          </a:bodyPr>
          <a:lstStyle>
            <a:lvl1pPr marL="0" indent="0">
              <a:spcBef>
                <a:spcPts val="0"/>
              </a:spcBef>
              <a:buNone/>
              <a:defRPr sz="7000" cap="all" baseline="0">
                <a:solidFill>
                  <a:schemeClr val="bg1"/>
                </a:solidFill>
                <a:latin typeface="+mj-lt"/>
              </a:defRPr>
            </a:lvl1pPr>
            <a:lvl2pPr marL="0" indent="0">
              <a:spcBef>
                <a:spcPts val="0"/>
              </a:spcBef>
              <a:buNone/>
              <a:defRPr sz="7000" cap="all" baseline="0">
                <a:solidFill>
                  <a:schemeClr val="bg1"/>
                </a:solidFill>
                <a:latin typeface="+mj-lt"/>
              </a:defRPr>
            </a:lvl2pPr>
            <a:lvl3pPr marL="0" indent="0">
              <a:spcBef>
                <a:spcPts val="0"/>
              </a:spcBef>
              <a:buNone/>
              <a:defRPr sz="7000" cap="all" baseline="0">
                <a:solidFill>
                  <a:schemeClr val="bg1"/>
                </a:solidFill>
                <a:latin typeface="+mj-lt"/>
              </a:defRPr>
            </a:lvl3pPr>
            <a:lvl4pPr marL="0" indent="0">
              <a:spcBef>
                <a:spcPts val="0"/>
              </a:spcBef>
              <a:buNone/>
              <a:defRPr sz="7000" cap="all" baseline="0">
                <a:solidFill>
                  <a:schemeClr val="bg1"/>
                </a:solidFill>
                <a:latin typeface="+mj-lt"/>
              </a:defRPr>
            </a:lvl4pPr>
            <a:lvl5pPr marL="0" indent="0">
              <a:spcBef>
                <a:spcPts val="0"/>
              </a:spcBef>
              <a:buNone/>
              <a:defRPr sz="7000" cap="all" baseline="0">
                <a:solidFill>
                  <a:schemeClr val="bg1"/>
                </a:solidFill>
                <a:latin typeface="+mj-lt"/>
              </a:defRPr>
            </a:lvl5pPr>
            <a:lvl6pPr marL="0" indent="0">
              <a:spcBef>
                <a:spcPts val="0"/>
              </a:spcBef>
              <a:buNone/>
              <a:defRPr sz="7000" cap="all" baseline="0">
                <a:solidFill>
                  <a:schemeClr val="bg1"/>
                </a:solidFill>
                <a:latin typeface="+mj-lt"/>
              </a:defRPr>
            </a:lvl6pPr>
            <a:lvl7pPr marL="0" indent="0">
              <a:spcBef>
                <a:spcPts val="0"/>
              </a:spcBef>
              <a:buNone/>
              <a:defRPr sz="7000" cap="all" baseline="0">
                <a:solidFill>
                  <a:schemeClr val="bg1"/>
                </a:solidFill>
                <a:latin typeface="+mj-lt"/>
              </a:defRPr>
            </a:lvl7pPr>
            <a:lvl8pPr marL="0" indent="0">
              <a:spcBef>
                <a:spcPts val="0"/>
              </a:spcBef>
              <a:buNone/>
              <a:defRPr sz="7000" cap="all" baseline="0">
                <a:solidFill>
                  <a:schemeClr val="bg1"/>
                </a:solidFill>
                <a:latin typeface="+mj-lt"/>
              </a:defRPr>
            </a:lvl8pPr>
            <a:lvl9pPr marL="0" indent="0">
              <a:spcBef>
                <a:spcPts val="0"/>
              </a:spcBef>
              <a:buNone/>
              <a:defRPr sz="7000" cap="all" baseline="0">
                <a:solidFill>
                  <a:schemeClr val="bg1"/>
                </a:solidFill>
                <a:latin typeface="+mj-lt"/>
              </a:defRPr>
            </a:lvl9pPr>
          </a:lstStyle>
          <a:p>
            <a:pPr lvl="0"/>
            <a:r>
              <a:rPr lang="en-US"/>
              <a:t>Click to edit Master text styles</a:t>
            </a:r>
          </a:p>
        </p:txBody>
      </p:sp>
      <p:sp>
        <p:nvSpPr>
          <p:cNvPr id="20" name="Content Placeholder 17"/>
          <p:cNvSpPr>
            <a:spLocks noGrp="1"/>
          </p:cNvSpPr>
          <p:nvPr>
            <p:ph sz="quarter" idx="25"/>
          </p:nvPr>
        </p:nvSpPr>
        <p:spPr>
          <a:xfrm>
            <a:off x="1333500" y="14220445"/>
            <a:ext cx="14935200" cy="7952144"/>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Text Placeholder 6"/>
          <p:cNvSpPr>
            <a:spLocks noGrp="1"/>
          </p:cNvSpPr>
          <p:nvPr>
            <p:ph type="body" sz="quarter" idx="19"/>
          </p:nvPr>
        </p:nvSpPr>
        <p:spPr>
          <a:xfrm>
            <a:off x="1333500" y="22602825"/>
            <a:ext cx="14935200" cy="1066800"/>
          </a:xfrm>
          <a:prstGeom prst="round1Rect">
            <a:avLst/>
          </a:prstGeom>
          <a:solidFill>
            <a:schemeClr val="accent4"/>
          </a:solidFill>
        </p:spPr>
        <p:txBody>
          <a:bodyPr lIns="365760" anchor="ctr">
            <a:noAutofit/>
          </a:bodyPr>
          <a:lstStyle>
            <a:lvl1pPr marL="0" indent="0">
              <a:spcBef>
                <a:spcPts val="0"/>
              </a:spcBef>
              <a:buNone/>
              <a:defRPr sz="7000" cap="all" baseline="0">
                <a:solidFill>
                  <a:schemeClr val="bg1"/>
                </a:solidFill>
                <a:latin typeface="+mj-lt"/>
              </a:defRPr>
            </a:lvl1pPr>
            <a:lvl2pPr marL="0" indent="0">
              <a:spcBef>
                <a:spcPts val="0"/>
              </a:spcBef>
              <a:buNone/>
              <a:defRPr sz="7000" cap="all" baseline="0">
                <a:solidFill>
                  <a:schemeClr val="bg1"/>
                </a:solidFill>
                <a:latin typeface="+mj-lt"/>
              </a:defRPr>
            </a:lvl2pPr>
            <a:lvl3pPr marL="0" indent="0">
              <a:spcBef>
                <a:spcPts val="0"/>
              </a:spcBef>
              <a:buNone/>
              <a:defRPr sz="7000" cap="all" baseline="0">
                <a:solidFill>
                  <a:schemeClr val="bg1"/>
                </a:solidFill>
                <a:latin typeface="+mj-lt"/>
              </a:defRPr>
            </a:lvl3pPr>
            <a:lvl4pPr marL="0" indent="0">
              <a:spcBef>
                <a:spcPts val="0"/>
              </a:spcBef>
              <a:buNone/>
              <a:defRPr sz="7000" cap="all" baseline="0">
                <a:solidFill>
                  <a:schemeClr val="bg1"/>
                </a:solidFill>
                <a:latin typeface="+mj-lt"/>
              </a:defRPr>
            </a:lvl4pPr>
            <a:lvl5pPr marL="0" indent="0">
              <a:spcBef>
                <a:spcPts val="0"/>
              </a:spcBef>
              <a:buNone/>
              <a:defRPr sz="7000" cap="all" baseline="0">
                <a:solidFill>
                  <a:schemeClr val="bg1"/>
                </a:solidFill>
                <a:latin typeface="+mj-lt"/>
              </a:defRPr>
            </a:lvl5pPr>
            <a:lvl6pPr marL="0" indent="0">
              <a:spcBef>
                <a:spcPts val="0"/>
              </a:spcBef>
              <a:buNone/>
              <a:defRPr sz="7000" cap="all" baseline="0">
                <a:solidFill>
                  <a:schemeClr val="bg1"/>
                </a:solidFill>
                <a:latin typeface="+mj-lt"/>
              </a:defRPr>
            </a:lvl6pPr>
            <a:lvl7pPr marL="0" indent="0">
              <a:spcBef>
                <a:spcPts val="0"/>
              </a:spcBef>
              <a:buNone/>
              <a:defRPr sz="7000" cap="all" baseline="0">
                <a:solidFill>
                  <a:schemeClr val="bg1"/>
                </a:solidFill>
                <a:latin typeface="+mj-lt"/>
              </a:defRPr>
            </a:lvl7pPr>
            <a:lvl8pPr marL="0" indent="0">
              <a:spcBef>
                <a:spcPts val="0"/>
              </a:spcBef>
              <a:buNone/>
              <a:defRPr sz="7000" cap="all" baseline="0">
                <a:solidFill>
                  <a:schemeClr val="bg1"/>
                </a:solidFill>
                <a:latin typeface="+mj-lt"/>
              </a:defRPr>
            </a:lvl8pPr>
            <a:lvl9pPr marL="0" indent="0">
              <a:spcBef>
                <a:spcPts val="0"/>
              </a:spcBef>
              <a:buNone/>
              <a:defRPr sz="7000" cap="all" baseline="0">
                <a:solidFill>
                  <a:schemeClr val="bg1"/>
                </a:solidFill>
                <a:latin typeface="+mj-lt"/>
              </a:defRPr>
            </a:lvl9pPr>
          </a:lstStyle>
          <a:p>
            <a:pPr lvl="0"/>
            <a:r>
              <a:rPr lang="en-US"/>
              <a:t>Click to edit Master text styles</a:t>
            </a:r>
          </a:p>
        </p:txBody>
      </p:sp>
      <p:sp>
        <p:nvSpPr>
          <p:cNvPr id="21" name="Content Placeholder 17"/>
          <p:cNvSpPr>
            <a:spLocks noGrp="1"/>
          </p:cNvSpPr>
          <p:nvPr>
            <p:ph sz="quarter" idx="26"/>
          </p:nvPr>
        </p:nvSpPr>
        <p:spPr>
          <a:xfrm>
            <a:off x="1333500" y="23674959"/>
            <a:ext cx="14935200" cy="4000500"/>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Text Placeholder 6"/>
          <p:cNvSpPr>
            <a:spLocks noGrp="1"/>
          </p:cNvSpPr>
          <p:nvPr>
            <p:ph type="body" sz="quarter" idx="21"/>
          </p:nvPr>
        </p:nvSpPr>
        <p:spPr>
          <a:xfrm>
            <a:off x="18135600" y="5120640"/>
            <a:ext cx="14935200" cy="1066800"/>
          </a:xfrm>
          <a:prstGeom prst="round1Rect">
            <a:avLst/>
          </a:prstGeom>
          <a:solidFill>
            <a:schemeClr val="accent5"/>
          </a:solidFill>
        </p:spPr>
        <p:txBody>
          <a:bodyPr lIns="365760" anchor="ctr">
            <a:noAutofit/>
          </a:bodyPr>
          <a:lstStyle>
            <a:lvl1pPr marL="0" indent="0">
              <a:spcBef>
                <a:spcPts val="0"/>
              </a:spcBef>
              <a:buNone/>
              <a:defRPr sz="7000" cap="all" baseline="0">
                <a:solidFill>
                  <a:schemeClr val="bg1"/>
                </a:solidFill>
                <a:latin typeface="+mj-lt"/>
              </a:defRPr>
            </a:lvl1pPr>
            <a:lvl2pPr marL="0" indent="0">
              <a:spcBef>
                <a:spcPts val="0"/>
              </a:spcBef>
              <a:buNone/>
              <a:defRPr sz="7000" cap="all" baseline="0">
                <a:solidFill>
                  <a:schemeClr val="bg1"/>
                </a:solidFill>
                <a:latin typeface="+mj-lt"/>
              </a:defRPr>
            </a:lvl2pPr>
            <a:lvl3pPr marL="0" indent="0">
              <a:spcBef>
                <a:spcPts val="0"/>
              </a:spcBef>
              <a:buNone/>
              <a:defRPr sz="7000" cap="all" baseline="0">
                <a:solidFill>
                  <a:schemeClr val="bg1"/>
                </a:solidFill>
                <a:latin typeface="+mj-lt"/>
              </a:defRPr>
            </a:lvl3pPr>
            <a:lvl4pPr marL="0" indent="0">
              <a:spcBef>
                <a:spcPts val="0"/>
              </a:spcBef>
              <a:buNone/>
              <a:defRPr sz="7000" cap="all" baseline="0">
                <a:solidFill>
                  <a:schemeClr val="bg1"/>
                </a:solidFill>
                <a:latin typeface="+mj-lt"/>
              </a:defRPr>
            </a:lvl4pPr>
            <a:lvl5pPr marL="0" indent="0">
              <a:spcBef>
                <a:spcPts val="0"/>
              </a:spcBef>
              <a:buNone/>
              <a:defRPr sz="7000" cap="all" baseline="0">
                <a:solidFill>
                  <a:schemeClr val="bg1"/>
                </a:solidFill>
                <a:latin typeface="+mj-lt"/>
              </a:defRPr>
            </a:lvl5pPr>
            <a:lvl6pPr marL="0" indent="0">
              <a:spcBef>
                <a:spcPts val="0"/>
              </a:spcBef>
              <a:buNone/>
              <a:defRPr sz="7000" cap="all" baseline="0">
                <a:solidFill>
                  <a:schemeClr val="bg1"/>
                </a:solidFill>
                <a:latin typeface="+mj-lt"/>
              </a:defRPr>
            </a:lvl6pPr>
            <a:lvl7pPr marL="0" indent="0">
              <a:spcBef>
                <a:spcPts val="0"/>
              </a:spcBef>
              <a:buNone/>
              <a:defRPr sz="7000" cap="all" baseline="0">
                <a:solidFill>
                  <a:schemeClr val="bg1"/>
                </a:solidFill>
                <a:latin typeface="+mj-lt"/>
              </a:defRPr>
            </a:lvl7pPr>
            <a:lvl8pPr marL="0" indent="0">
              <a:spcBef>
                <a:spcPts val="0"/>
              </a:spcBef>
              <a:buNone/>
              <a:defRPr sz="7000" cap="all" baseline="0">
                <a:solidFill>
                  <a:schemeClr val="bg1"/>
                </a:solidFill>
                <a:latin typeface="+mj-lt"/>
              </a:defRPr>
            </a:lvl8pPr>
            <a:lvl9pPr marL="0" indent="0">
              <a:spcBef>
                <a:spcPts val="0"/>
              </a:spcBef>
              <a:buNone/>
              <a:defRPr sz="7000" cap="all" baseline="0">
                <a:solidFill>
                  <a:schemeClr val="bg1"/>
                </a:solidFill>
                <a:latin typeface="+mj-lt"/>
              </a:defRPr>
            </a:lvl9pPr>
          </a:lstStyle>
          <a:p>
            <a:pPr lvl="0"/>
            <a:r>
              <a:rPr lang="en-US"/>
              <a:t>Click to edit Master text styles</a:t>
            </a:r>
          </a:p>
        </p:txBody>
      </p:sp>
      <p:sp>
        <p:nvSpPr>
          <p:cNvPr id="22" name="Content Placeholder 17"/>
          <p:cNvSpPr>
            <a:spLocks noGrp="1"/>
          </p:cNvSpPr>
          <p:nvPr>
            <p:ph sz="quarter" idx="27"/>
          </p:nvPr>
        </p:nvSpPr>
        <p:spPr>
          <a:xfrm>
            <a:off x="18135600" y="6187440"/>
            <a:ext cx="14935200" cy="4000500"/>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8" name="Content Placeholder 17"/>
          <p:cNvSpPr>
            <a:spLocks noGrp="1"/>
          </p:cNvSpPr>
          <p:nvPr>
            <p:ph sz="quarter" idx="23"/>
          </p:nvPr>
        </p:nvSpPr>
        <p:spPr>
          <a:xfrm>
            <a:off x="18135600" y="10454640"/>
            <a:ext cx="14935200" cy="5400675"/>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3" name="Content Placeholder 17"/>
          <p:cNvSpPr>
            <a:spLocks noGrp="1"/>
          </p:cNvSpPr>
          <p:nvPr>
            <p:ph sz="quarter" idx="28"/>
          </p:nvPr>
        </p:nvSpPr>
        <p:spPr>
          <a:xfrm>
            <a:off x="18135600" y="20535900"/>
            <a:ext cx="14935200" cy="1533525"/>
          </a:xfrm>
        </p:spPr>
        <p:txBody>
          <a:bodyPr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p:txBody>
      </p:sp>
      <p:sp>
        <p:nvSpPr>
          <p:cNvPr id="24" name="Text Placeholder 6"/>
          <p:cNvSpPr>
            <a:spLocks noGrp="1"/>
          </p:cNvSpPr>
          <p:nvPr>
            <p:ph type="body" sz="quarter" idx="29"/>
          </p:nvPr>
        </p:nvSpPr>
        <p:spPr>
          <a:xfrm>
            <a:off x="18135600" y="22602825"/>
            <a:ext cx="14935200" cy="1066800"/>
          </a:xfrm>
          <a:prstGeom prst="round1Rect">
            <a:avLst/>
          </a:prstGeom>
          <a:solidFill>
            <a:schemeClr val="accent6"/>
          </a:solidFill>
        </p:spPr>
        <p:txBody>
          <a:bodyPr lIns="365760" anchor="ctr">
            <a:noAutofit/>
          </a:bodyPr>
          <a:lstStyle>
            <a:lvl1pPr marL="0" indent="0">
              <a:spcBef>
                <a:spcPts val="0"/>
              </a:spcBef>
              <a:buNone/>
              <a:defRPr sz="7000" cap="all" baseline="0">
                <a:solidFill>
                  <a:schemeClr val="bg1"/>
                </a:solidFill>
                <a:latin typeface="+mj-lt"/>
              </a:defRPr>
            </a:lvl1pPr>
            <a:lvl2pPr marL="0" indent="0">
              <a:spcBef>
                <a:spcPts val="0"/>
              </a:spcBef>
              <a:buNone/>
              <a:defRPr sz="7000" cap="all" baseline="0">
                <a:solidFill>
                  <a:schemeClr val="bg1"/>
                </a:solidFill>
                <a:latin typeface="+mj-lt"/>
              </a:defRPr>
            </a:lvl2pPr>
            <a:lvl3pPr marL="0" indent="0">
              <a:spcBef>
                <a:spcPts val="0"/>
              </a:spcBef>
              <a:buNone/>
              <a:defRPr sz="7000" cap="all" baseline="0">
                <a:solidFill>
                  <a:schemeClr val="bg1"/>
                </a:solidFill>
                <a:latin typeface="+mj-lt"/>
              </a:defRPr>
            </a:lvl3pPr>
            <a:lvl4pPr marL="0" indent="0">
              <a:spcBef>
                <a:spcPts val="0"/>
              </a:spcBef>
              <a:buNone/>
              <a:defRPr sz="7000" cap="all" baseline="0">
                <a:solidFill>
                  <a:schemeClr val="bg1"/>
                </a:solidFill>
                <a:latin typeface="+mj-lt"/>
              </a:defRPr>
            </a:lvl4pPr>
            <a:lvl5pPr marL="0" indent="0">
              <a:spcBef>
                <a:spcPts val="0"/>
              </a:spcBef>
              <a:buNone/>
              <a:defRPr sz="7000" cap="all" baseline="0">
                <a:solidFill>
                  <a:schemeClr val="bg1"/>
                </a:solidFill>
                <a:latin typeface="+mj-lt"/>
              </a:defRPr>
            </a:lvl5pPr>
            <a:lvl6pPr marL="0" indent="0">
              <a:spcBef>
                <a:spcPts val="0"/>
              </a:spcBef>
              <a:buNone/>
              <a:defRPr sz="7000" cap="all" baseline="0">
                <a:solidFill>
                  <a:schemeClr val="bg1"/>
                </a:solidFill>
                <a:latin typeface="+mj-lt"/>
              </a:defRPr>
            </a:lvl6pPr>
            <a:lvl7pPr marL="0" indent="0">
              <a:spcBef>
                <a:spcPts val="0"/>
              </a:spcBef>
              <a:buNone/>
              <a:defRPr sz="7000" cap="all" baseline="0">
                <a:solidFill>
                  <a:schemeClr val="bg1"/>
                </a:solidFill>
                <a:latin typeface="+mj-lt"/>
              </a:defRPr>
            </a:lvl7pPr>
            <a:lvl8pPr marL="0" indent="0">
              <a:spcBef>
                <a:spcPts val="0"/>
              </a:spcBef>
              <a:buNone/>
              <a:defRPr sz="7000" cap="all" baseline="0">
                <a:solidFill>
                  <a:schemeClr val="bg1"/>
                </a:solidFill>
                <a:latin typeface="+mj-lt"/>
              </a:defRPr>
            </a:lvl8pPr>
            <a:lvl9pPr marL="0" indent="0">
              <a:spcBef>
                <a:spcPts val="0"/>
              </a:spcBef>
              <a:buNone/>
              <a:defRPr sz="7000" cap="all" baseline="0">
                <a:solidFill>
                  <a:schemeClr val="bg1"/>
                </a:solidFill>
                <a:latin typeface="+mj-lt"/>
              </a:defRPr>
            </a:lvl9pPr>
          </a:lstStyle>
          <a:p>
            <a:pPr lvl="0"/>
            <a:r>
              <a:rPr lang="en-US"/>
              <a:t>Click to edit Master text styles</a:t>
            </a:r>
          </a:p>
        </p:txBody>
      </p:sp>
      <p:sp>
        <p:nvSpPr>
          <p:cNvPr id="25" name="Content Placeholder 17"/>
          <p:cNvSpPr>
            <a:spLocks noGrp="1"/>
          </p:cNvSpPr>
          <p:nvPr>
            <p:ph sz="quarter" idx="30"/>
          </p:nvPr>
        </p:nvSpPr>
        <p:spPr>
          <a:xfrm>
            <a:off x="18135600" y="23674959"/>
            <a:ext cx="14935200" cy="4000500"/>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6" name="Text Placeholder 6"/>
          <p:cNvSpPr>
            <a:spLocks noGrp="1"/>
          </p:cNvSpPr>
          <p:nvPr>
            <p:ph type="body" sz="quarter" idx="31"/>
          </p:nvPr>
        </p:nvSpPr>
        <p:spPr>
          <a:xfrm>
            <a:off x="34884360" y="5120640"/>
            <a:ext cx="14935200" cy="1066800"/>
          </a:xfrm>
          <a:prstGeom prst="round1Rect">
            <a:avLst/>
          </a:prstGeom>
          <a:solidFill>
            <a:schemeClr val="accent6"/>
          </a:solidFill>
        </p:spPr>
        <p:txBody>
          <a:bodyPr lIns="365760" anchor="ctr">
            <a:noAutofit/>
          </a:bodyPr>
          <a:lstStyle>
            <a:lvl1pPr marL="0" indent="0">
              <a:spcBef>
                <a:spcPts val="0"/>
              </a:spcBef>
              <a:buNone/>
              <a:defRPr sz="7000" cap="all" baseline="0">
                <a:solidFill>
                  <a:schemeClr val="bg1"/>
                </a:solidFill>
                <a:latin typeface="+mj-lt"/>
              </a:defRPr>
            </a:lvl1pPr>
            <a:lvl2pPr marL="0" indent="0">
              <a:spcBef>
                <a:spcPts val="0"/>
              </a:spcBef>
              <a:buNone/>
              <a:defRPr sz="7000" cap="all" baseline="0">
                <a:solidFill>
                  <a:schemeClr val="bg1"/>
                </a:solidFill>
                <a:latin typeface="+mj-lt"/>
              </a:defRPr>
            </a:lvl2pPr>
            <a:lvl3pPr marL="0" indent="0">
              <a:spcBef>
                <a:spcPts val="0"/>
              </a:spcBef>
              <a:buNone/>
              <a:defRPr sz="7000" cap="all" baseline="0">
                <a:solidFill>
                  <a:schemeClr val="bg1"/>
                </a:solidFill>
                <a:latin typeface="+mj-lt"/>
              </a:defRPr>
            </a:lvl3pPr>
            <a:lvl4pPr marL="0" indent="0">
              <a:spcBef>
                <a:spcPts val="0"/>
              </a:spcBef>
              <a:buNone/>
              <a:defRPr sz="7000" cap="all" baseline="0">
                <a:solidFill>
                  <a:schemeClr val="bg1"/>
                </a:solidFill>
                <a:latin typeface="+mj-lt"/>
              </a:defRPr>
            </a:lvl4pPr>
            <a:lvl5pPr marL="0" indent="0">
              <a:spcBef>
                <a:spcPts val="0"/>
              </a:spcBef>
              <a:buNone/>
              <a:defRPr sz="7000" cap="all" baseline="0">
                <a:solidFill>
                  <a:schemeClr val="bg1"/>
                </a:solidFill>
                <a:latin typeface="+mj-lt"/>
              </a:defRPr>
            </a:lvl5pPr>
            <a:lvl6pPr marL="0" indent="0">
              <a:spcBef>
                <a:spcPts val="0"/>
              </a:spcBef>
              <a:buNone/>
              <a:defRPr sz="7000" cap="all" baseline="0">
                <a:solidFill>
                  <a:schemeClr val="bg1"/>
                </a:solidFill>
                <a:latin typeface="+mj-lt"/>
              </a:defRPr>
            </a:lvl6pPr>
            <a:lvl7pPr marL="0" indent="0">
              <a:spcBef>
                <a:spcPts val="0"/>
              </a:spcBef>
              <a:buNone/>
              <a:defRPr sz="7000" cap="all" baseline="0">
                <a:solidFill>
                  <a:schemeClr val="bg1"/>
                </a:solidFill>
                <a:latin typeface="+mj-lt"/>
              </a:defRPr>
            </a:lvl7pPr>
            <a:lvl8pPr marL="0" indent="0">
              <a:spcBef>
                <a:spcPts val="0"/>
              </a:spcBef>
              <a:buNone/>
              <a:defRPr sz="7000" cap="all" baseline="0">
                <a:solidFill>
                  <a:schemeClr val="bg1"/>
                </a:solidFill>
                <a:latin typeface="+mj-lt"/>
              </a:defRPr>
            </a:lvl8pPr>
            <a:lvl9pPr marL="0" indent="0">
              <a:spcBef>
                <a:spcPts val="0"/>
              </a:spcBef>
              <a:buNone/>
              <a:defRPr sz="7000" cap="all" baseline="0">
                <a:solidFill>
                  <a:schemeClr val="bg1"/>
                </a:solidFill>
                <a:latin typeface="+mj-lt"/>
              </a:defRPr>
            </a:lvl9pPr>
          </a:lstStyle>
          <a:p>
            <a:pPr lvl="0"/>
            <a:r>
              <a:rPr lang="en-US"/>
              <a:t>Click to edit Master text styles</a:t>
            </a:r>
          </a:p>
        </p:txBody>
      </p:sp>
      <p:sp>
        <p:nvSpPr>
          <p:cNvPr id="27" name="Content Placeholder 17"/>
          <p:cNvSpPr>
            <a:spLocks noGrp="1"/>
          </p:cNvSpPr>
          <p:nvPr>
            <p:ph sz="quarter" idx="32"/>
          </p:nvPr>
        </p:nvSpPr>
        <p:spPr>
          <a:xfrm>
            <a:off x="34884360" y="6187440"/>
            <a:ext cx="14935200" cy="6400800"/>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8" name="Content Placeholder 17"/>
          <p:cNvSpPr>
            <a:spLocks noGrp="1"/>
          </p:cNvSpPr>
          <p:nvPr>
            <p:ph sz="quarter" idx="33"/>
          </p:nvPr>
        </p:nvSpPr>
        <p:spPr>
          <a:xfrm>
            <a:off x="34884360" y="13857732"/>
            <a:ext cx="14935200" cy="6400800"/>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9" name="Text Placeholder 6"/>
          <p:cNvSpPr>
            <a:spLocks noGrp="1"/>
          </p:cNvSpPr>
          <p:nvPr>
            <p:ph type="body" sz="quarter" idx="34"/>
          </p:nvPr>
        </p:nvSpPr>
        <p:spPr>
          <a:xfrm>
            <a:off x="34884360" y="22602825"/>
            <a:ext cx="14935200" cy="1066800"/>
          </a:xfrm>
          <a:prstGeom prst="round1Rect">
            <a:avLst/>
          </a:prstGeom>
          <a:solidFill>
            <a:schemeClr val="accent1"/>
          </a:solidFill>
        </p:spPr>
        <p:txBody>
          <a:bodyPr lIns="365760" anchor="ctr">
            <a:noAutofit/>
          </a:bodyPr>
          <a:lstStyle>
            <a:lvl1pPr marL="0" indent="0">
              <a:spcBef>
                <a:spcPts val="0"/>
              </a:spcBef>
              <a:buNone/>
              <a:defRPr sz="7000" cap="all" baseline="0">
                <a:solidFill>
                  <a:schemeClr val="bg1"/>
                </a:solidFill>
                <a:latin typeface="+mj-lt"/>
              </a:defRPr>
            </a:lvl1pPr>
            <a:lvl2pPr marL="0" indent="0">
              <a:spcBef>
                <a:spcPts val="0"/>
              </a:spcBef>
              <a:buNone/>
              <a:defRPr sz="7000" cap="all" baseline="0">
                <a:solidFill>
                  <a:schemeClr val="bg1"/>
                </a:solidFill>
                <a:latin typeface="+mj-lt"/>
              </a:defRPr>
            </a:lvl2pPr>
            <a:lvl3pPr marL="0" indent="0">
              <a:spcBef>
                <a:spcPts val="0"/>
              </a:spcBef>
              <a:buNone/>
              <a:defRPr sz="7000" cap="all" baseline="0">
                <a:solidFill>
                  <a:schemeClr val="bg1"/>
                </a:solidFill>
                <a:latin typeface="+mj-lt"/>
              </a:defRPr>
            </a:lvl3pPr>
            <a:lvl4pPr marL="0" indent="0">
              <a:spcBef>
                <a:spcPts val="0"/>
              </a:spcBef>
              <a:buNone/>
              <a:defRPr sz="7000" cap="all" baseline="0">
                <a:solidFill>
                  <a:schemeClr val="bg1"/>
                </a:solidFill>
                <a:latin typeface="+mj-lt"/>
              </a:defRPr>
            </a:lvl4pPr>
            <a:lvl5pPr marL="0" indent="0">
              <a:spcBef>
                <a:spcPts val="0"/>
              </a:spcBef>
              <a:buNone/>
              <a:defRPr sz="7000" cap="all" baseline="0">
                <a:solidFill>
                  <a:schemeClr val="bg1"/>
                </a:solidFill>
                <a:latin typeface="+mj-lt"/>
              </a:defRPr>
            </a:lvl5pPr>
            <a:lvl6pPr marL="0" indent="0">
              <a:spcBef>
                <a:spcPts val="0"/>
              </a:spcBef>
              <a:buNone/>
              <a:defRPr sz="7000" cap="all" baseline="0">
                <a:solidFill>
                  <a:schemeClr val="bg1"/>
                </a:solidFill>
                <a:latin typeface="+mj-lt"/>
              </a:defRPr>
            </a:lvl6pPr>
            <a:lvl7pPr marL="0" indent="0">
              <a:spcBef>
                <a:spcPts val="0"/>
              </a:spcBef>
              <a:buNone/>
              <a:defRPr sz="7000" cap="all" baseline="0">
                <a:solidFill>
                  <a:schemeClr val="bg1"/>
                </a:solidFill>
                <a:latin typeface="+mj-lt"/>
              </a:defRPr>
            </a:lvl7pPr>
            <a:lvl8pPr marL="0" indent="0">
              <a:spcBef>
                <a:spcPts val="0"/>
              </a:spcBef>
              <a:buNone/>
              <a:defRPr sz="7000" cap="all" baseline="0">
                <a:solidFill>
                  <a:schemeClr val="bg1"/>
                </a:solidFill>
                <a:latin typeface="+mj-lt"/>
              </a:defRPr>
            </a:lvl8pPr>
            <a:lvl9pPr marL="0" indent="0">
              <a:spcBef>
                <a:spcPts val="0"/>
              </a:spcBef>
              <a:buNone/>
              <a:defRPr sz="7000" cap="all" baseline="0">
                <a:solidFill>
                  <a:schemeClr val="bg1"/>
                </a:solidFill>
                <a:latin typeface="+mj-lt"/>
              </a:defRPr>
            </a:lvl9pPr>
          </a:lstStyle>
          <a:p>
            <a:pPr lvl="0"/>
            <a:r>
              <a:rPr lang="en-US"/>
              <a:t>Click to edit Master text styles</a:t>
            </a:r>
          </a:p>
        </p:txBody>
      </p:sp>
      <p:sp>
        <p:nvSpPr>
          <p:cNvPr id="30" name="Content Placeholder 17"/>
          <p:cNvSpPr>
            <a:spLocks noGrp="1"/>
          </p:cNvSpPr>
          <p:nvPr>
            <p:ph sz="quarter" idx="35"/>
          </p:nvPr>
        </p:nvSpPr>
        <p:spPr>
          <a:xfrm>
            <a:off x="34884360" y="23674959"/>
            <a:ext cx="14935200" cy="4000500"/>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3" name="Date Placeholder 2"/>
          <p:cNvSpPr>
            <a:spLocks noGrp="1"/>
          </p:cNvSpPr>
          <p:nvPr>
            <p:ph type="dt" sz="half" idx="37"/>
          </p:nvPr>
        </p:nvSpPr>
        <p:spPr/>
        <p:txBody>
          <a:bodyPr/>
          <a:lstStyle>
            <a:lvl1pPr>
              <a:defRPr/>
            </a:lvl1pPr>
          </a:lstStyle>
          <a:p>
            <a:pPr>
              <a:defRPr/>
            </a:pPr>
            <a:endParaRPr lang="en-US"/>
          </a:p>
        </p:txBody>
      </p:sp>
    </p:spTree>
    <p:extLst>
      <p:ext uri="{BB962C8B-B14F-4D97-AF65-F5344CB8AC3E}">
        <p14:creationId xmlns:p14="http://schemas.microsoft.com/office/powerpoint/2010/main" val="24988297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5_Προσαρμοσμένη διάταξ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Στυλ κύριου τίτλου</a:t>
            </a:r>
          </a:p>
        </p:txBody>
      </p:sp>
      <p:sp>
        <p:nvSpPr>
          <p:cNvPr id="3" name="Θέση ημερομηνίας 2"/>
          <p:cNvSpPr>
            <a:spLocks noGrp="1"/>
          </p:cNvSpPr>
          <p:nvPr>
            <p:ph type="dt" sz="half" idx="10"/>
          </p:nvPr>
        </p:nvSpPr>
        <p:spPr/>
        <p:txBody>
          <a:bodyPr/>
          <a:lstStyle/>
          <a:p>
            <a:pPr>
              <a:defRPr/>
            </a:pPr>
            <a:endParaRPr lang="en-US"/>
          </a:p>
        </p:txBody>
      </p:sp>
    </p:spTree>
    <p:extLst>
      <p:ext uri="{BB962C8B-B14F-4D97-AF65-F5344CB8AC3E}">
        <p14:creationId xmlns:p14="http://schemas.microsoft.com/office/powerpoint/2010/main" val="21159965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6_Poster">
    <p:spTree>
      <p:nvGrpSpPr>
        <p:cNvPr id="1" name=""/>
        <p:cNvGrpSpPr/>
        <p:nvPr/>
      </p:nvGrpSpPr>
      <p:grpSpPr>
        <a:xfrm>
          <a:off x="0" y="0"/>
          <a:ext cx="0" cy="0"/>
          <a:chOff x="0" y="0"/>
          <a:chExt cx="0" cy="0"/>
        </a:xfrm>
      </p:grpSpPr>
      <p:sp>
        <p:nvSpPr>
          <p:cNvPr id="32" name="Instructions"/>
          <p:cNvSpPr/>
          <p:nvPr userDrawn="1"/>
        </p:nvSpPr>
        <p:spPr>
          <a:xfrm>
            <a:off x="51206400" y="2233613"/>
            <a:ext cx="14522186" cy="288036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20040" rIns="320040"/>
          <a:lstStyle/>
          <a:p>
            <a:pPr defTabSz="4301461" eaLnBrk="1" fontAlgn="auto" hangingPunct="1">
              <a:spcBef>
                <a:spcPts val="1400"/>
              </a:spcBef>
              <a:spcAft>
                <a:spcPts val="0"/>
              </a:spcAft>
              <a:defRPr/>
            </a:pPr>
            <a:r>
              <a:rPr sz="11200" dirty="0">
                <a:solidFill>
                  <a:prstClr val="white">
                    <a:lumMod val="50000"/>
                  </a:prstClr>
                </a:solidFill>
                <a:latin typeface="Calibri Light" panose="020F0302020204030204" pitchFamily="34" charset="0"/>
                <a:cs typeface="Calibri" panose="020F0502020204030204" pitchFamily="34" charset="0"/>
              </a:rPr>
              <a:t>Printing:</a:t>
            </a:r>
          </a:p>
          <a:p>
            <a:pPr defTabSz="4301461" eaLnBrk="1" fontAlgn="auto" hangingPunct="1">
              <a:spcBef>
                <a:spcPts val="1400"/>
              </a:spcBef>
              <a:spcAft>
                <a:spcPts val="0"/>
              </a:spcAft>
              <a:defRPr/>
            </a:pPr>
            <a:r>
              <a:rPr lang="en-US" sz="7700" dirty="0">
                <a:solidFill>
                  <a:prstClr val="white">
                    <a:lumMod val="50000"/>
                  </a:prstClr>
                </a:solidFill>
                <a:latin typeface="Calibri Light" panose="020F0302020204030204" pitchFamily="34" charset="0"/>
                <a:cs typeface="Calibri" panose="020F0502020204030204" pitchFamily="34" charset="0"/>
              </a:rPr>
              <a:t>This poster is 48” wide by 36” high. It’s designed to be printed on a large-format printer.</a:t>
            </a:r>
          </a:p>
          <a:p>
            <a:pPr defTabSz="4301461" eaLnBrk="1" fontAlgn="auto" hangingPunct="1">
              <a:spcBef>
                <a:spcPts val="350"/>
              </a:spcBef>
              <a:spcAft>
                <a:spcPts val="0"/>
              </a:spcAft>
              <a:defRPr/>
            </a:pPr>
            <a:endParaRPr sz="7000" dirty="0">
              <a:solidFill>
                <a:prstClr val="white">
                  <a:lumMod val="50000"/>
                </a:prstClr>
              </a:solidFill>
              <a:latin typeface="Calibri Light" panose="020F0302020204030204" pitchFamily="34" charset="0"/>
              <a:cs typeface="Calibri" panose="020F0502020204030204" pitchFamily="34" charset="0"/>
            </a:endParaRPr>
          </a:p>
          <a:p>
            <a:pPr defTabSz="4301461" eaLnBrk="1" fontAlgn="auto" hangingPunct="1">
              <a:spcBef>
                <a:spcPts val="1400"/>
              </a:spcBef>
              <a:spcAft>
                <a:spcPts val="0"/>
              </a:spcAft>
              <a:defRPr/>
            </a:pPr>
            <a:r>
              <a:rPr sz="10267" dirty="0">
                <a:solidFill>
                  <a:prstClr val="white">
                    <a:lumMod val="50000"/>
                  </a:prstClr>
                </a:solidFill>
                <a:latin typeface="Calibri Light" panose="020F0302020204030204" pitchFamily="34" charset="0"/>
                <a:cs typeface="Calibri" panose="020F0502020204030204" pitchFamily="34" charset="0"/>
              </a:rPr>
              <a:t>Customizing the Content:</a:t>
            </a:r>
          </a:p>
          <a:p>
            <a:pPr defTabSz="4301461" eaLnBrk="1" fontAlgn="auto" hangingPunct="1">
              <a:spcBef>
                <a:spcPts val="1400"/>
              </a:spcBef>
              <a:spcAft>
                <a:spcPts val="0"/>
              </a:spcAft>
              <a:defRPr/>
            </a:pPr>
            <a:r>
              <a:rPr sz="7700" dirty="0">
                <a:solidFill>
                  <a:prstClr val="white">
                    <a:lumMod val="50000"/>
                  </a:prstClr>
                </a:solidFill>
                <a:latin typeface="Calibri Light" panose="020F0302020204030204" pitchFamily="34" charset="0"/>
                <a:cs typeface="Calibri" panose="020F0502020204030204" pitchFamily="34" charset="0"/>
              </a:rPr>
              <a:t>The placeholders in this </a:t>
            </a:r>
            <a:r>
              <a:rPr lang="en-US" sz="7700" dirty="0">
                <a:solidFill>
                  <a:prstClr val="white">
                    <a:lumMod val="50000"/>
                  </a:prstClr>
                </a:solidFill>
                <a:latin typeface="Calibri Light" panose="020F0302020204030204" pitchFamily="34" charset="0"/>
                <a:cs typeface="Calibri" panose="020F0502020204030204" pitchFamily="34" charset="0"/>
              </a:rPr>
              <a:t>poster </a:t>
            </a:r>
            <a:r>
              <a:rPr sz="7700" dirty="0">
                <a:solidFill>
                  <a:prstClr val="white">
                    <a:lumMod val="50000"/>
                  </a:prstClr>
                </a:solidFill>
                <a:latin typeface="Calibri Light" panose="020F0302020204030204" pitchFamily="34" charset="0"/>
                <a:cs typeface="Calibri" panose="020F0502020204030204" pitchFamily="34" charset="0"/>
              </a:rPr>
              <a:t>are formatted for you. </a:t>
            </a:r>
            <a:r>
              <a:rPr lang="en-US" sz="7700" dirty="0">
                <a:solidFill>
                  <a:prstClr val="white">
                    <a:lumMod val="50000"/>
                  </a:prstClr>
                </a:solidFill>
                <a:latin typeface="Calibri Light" panose="020F0302020204030204" pitchFamily="34" charset="0"/>
                <a:cs typeface="Calibri" panose="020F0502020204030204" pitchFamily="34" charset="0"/>
              </a:rPr>
              <a:t>Type in the placeholders to </a:t>
            </a:r>
            <a:r>
              <a:rPr lang="en-US" sz="7700">
                <a:solidFill>
                  <a:prstClr val="white">
                    <a:lumMod val="50000"/>
                  </a:prstClr>
                </a:solidFill>
                <a:latin typeface="Calibri Light" panose="020F0302020204030204" pitchFamily="34" charset="0"/>
                <a:cs typeface="Calibri" panose="020F0502020204030204" pitchFamily="34" charset="0"/>
              </a:rPr>
              <a:t>add text, </a:t>
            </a:r>
            <a:r>
              <a:rPr lang="en-US" sz="7700" dirty="0">
                <a:solidFill>
                  <a:prstClr val="white">
                    <a:lumMod val="50000"/>
                  </a:prstClr>
                </a:solidFill>
                <a:latin typeface="Calibri Light" panose="020F0302020204030204" pitchFamily="34" charset="0"/>
                <a:cs typeface="Calibri" panose="020F0502020204030204" pitchFamily="34" charset="0"/>
              </a:rPr>
              <a:t>or click an icon to add </a:t>
            </a:r>
            <a:r>
              <a:rPr lang="en-US" sz="7700">
                <a:solidFill>
                  <a:prstClr val="white">
                    <a:lumMod val="50000"/>
                  </a:prstClr>
                </a:solidFill>
                <a:latin typeface="Calibri Light" panose="020F0302020204030204" pitchFamily="34" charset="0"/>
                <a:cs typeface="Calibri" panose="020F0502020204030204" pitchFamily="34" charset="0"/>
              </a:rPr>
              <a:t>a table, chart, SmartArt graphic, </a:t>
            </a:r>
            <a:r>
              <a:rPr lang="en-US" sz="7700" dirty="0">
                <a:solidFill>
                  <a:prstClr val="white">
                    <a:lumMod val="50000"/>
                  </a:prstClr>
                </a:solidFill>
                <a:latin typeface="Calibri Light" panose="020F0302020204030204" pitchFamily="34" charset="0"/>
                <a:cs typeface="Calibri" panose="020F0502020204030204" pitchFamily="34" charset="0"/>
              </a:rPr>
              <a:t>picture or multimedia file.</a:t>
            </a:r>
          </a:p>
          <a:p>
            <a:pPr defTabSz="4301461" eaLnBrk="1" fontAlgn="auto" hangingPunct="1">
              <a:spcBef>
                <a:spcPts val="2800"/>
              </a:spcBef>
              <a:spcAft>
                <a:spcPts val="0"/>
              </a:spcAft>
              <a:defRPr/>
            </a:pPr>
            <a:r>
              <a:rPr lang="en-US" sz="7700" dirty="0">
                <a:solidFill>
                  <a:prstClr val="white">
                    <a:lumMod val="50000"/>
                  </a:prstClr>
                </a:solidFill>
                <a:latin typeface="Calibri Light" panose="020F0302020204030204" pitchFamily="34" charset="0"/>
                <a:cs typeface="Calibri" panose="020F0502020204030204" pitchFamily="34" charset="0"/>
              </a:rPr>
              <a:t>T</a:t>
            </a:r>
            <a:r>
              <a:rPr sz="7700" dirty="0">
                <a:solidFill>
                  <a:prstClr val="white">
                    <a:lumMod val="50000"/>
                  </a:prstClr>
                </a:solidFill>
                <a:latin typeface="Calibri Light" panose="020F0302020204030204" pitchFamily="34" charset="0"/>
                <a:cs typeface="Calibri" panose="020F0502020204030204" pitchFamily="34" charset="0"/>
              </a:rPr>
              <a:t>o add or remove bullet points </a:t>
            </a:r>
            <a:r>
              <a:rPr sz="7700">
                <a:solidFill>
                  <a:prstClr val="white">
                    <a:lumMod val="50000"/>
                  </a:prstClr>
                </a:solidFill>
                <a:latin typeface="Calibri Light" panose="020F0302020204030204" pitchFamily="34" charset="0"/>
                <a:cs typeface="Calibri" panose="020F0502020204030204" pitchFamily="34" charset="0"/>
              </a:rPr>
              <a:t>from text, </a:t>
            </a:r>
            <a:r>
              <a:rPr sz="7700" dirty="0">
                <a:solidFill>
                  <a:prstClr val="white">
                    <a:lumMod val="50000"/>
                  </a:prstClr>
                </a:solidFill>
                <a:latin typeface="Calibri Light" panose="020F0302020204030204" pitchFamily="34" charset="0"/>
                <a:cs typeface="Calibri" panose="020F0502020204030204" pitchFamily="34" charset="0"/>
              </a:rPr>
              <a:t>just click the Bullets button on the Home tab.</a:t>
            </a:r>
          </a:p>
          <a:p>
            <a:pPr defTabSz="4301461" eaLnBrk="1" fontAlgn="auto" hangingPunct="1">
              <a:spcBef>
                <a:spcPts val="2800"/>
              </a:spcBef>
              <a:spcAft>
                <a:spcPts val="0"/>
              </a:spcAft>
              <a:defRPr/>
            </a:pPr>
            <a:r>
              <a:rPr sz="7700" dirty="0">
                <a:solidFill>
                  <a:prstClr val="white">
                    <a:lumMod val="50000"/>
                  </a:prstClr>
                </a:solidFill>
                <a:latin typeface="Calibri Light" panose="020F0302020204030204" pitchFamily="34" charset="0"/>
                <a:cs typeface="Calibri" panose="020F0502020204030204" pitchFamily="34" charset="0"/>
              </a:rPr>
              <a:t>If you need more placeholders </a:t>
            </a:r>
            <a:r>
              <a:rPr sz="7700">
                <a:solidFill>
                  <a:prstClr val="white">
                    <a:lumMod val="50000"/>
                  </a:prstClr>
                </a:solidFill>
                <a:latin typeface="Calibri Light" panose="020F0302020204030204" pitchFamily="34" charset="0"/>
                <a:cs typeface="Calibri" panose="020F0502020204030204" pitchFamily="34" charset="0"/>
              </a:rPr>
              <a:t>for titles, </a:t>
            </a:r>
            <a:r>
              <a:rPr lang="en-US" sz="7700" dirty="0">
                <a:solidFill>
                  <a:prstClr val="white">
                    <a:lumMod val="50000"/>
                  </a:prstClr>
                </a:solidFill>
                <a:latin typeface="Calibri Light" panose="020F0302020204030204" pitchFamily="34" charset="0"/>
                <a:cs typeface="Calibri" panose="020F0502020204030204" pitchFamily="34" charset="0"/>
              </a:rPr>
              <a:t>content</a:t>
            </a:r>
            <a:r>
              <a:rPr sz="7700" dirty="0">
                <a:solidFill>
                  <a:prstClr val="white">
                    <a:lumMod val="50000"/>
                  </a:prstClr>
                </a:solidFill>
                <a:latin typeface="Calibri Light" panose="020F0302020204030204" pitchFamily="34" charset="0"/>
                <a:cs typeface="Calibri" panose="020F0502020204030204" pitchFamily="34" charset="0"/>
              </a:rPr>
              <a:t> or </a:t>
            </a:r>
            <a:r>
              <a:rPr sz="7700">
                <a:solidFill>
                  <a:prstClr val="white">
                    <a:lumMod val="50000"/>
                  </a:prstClr>
                </a:solidFill>
                <a:latin typeface="Calibri Light" panose="020F0302020204030204" pitchFamily="34" charset="0"/>
                <a:cs typeface="Calibri" panose="020F0502020204030204" pitchFamily="34" charset="0"/>
              </a:rPr>
              <a:t>body text, </a:t>
            </a:r>
            <a:r>
              <a:rPr sz="7700" dirty="0">
                <a:solidFill>
                  <a:prstClr val="white">
                    <a:lumMod val="50000"/>
                  </a:prstClr>
                </a:solidFill>
                <a:latin typeface="Calibri Light" panose="020F0302020204030204" pitchFamily="34" charset="0"/>
                <a:cs typeface="Calibri" panose="020F0502020204030204" pitchFamily="34" charset="0"/>
              </a:rPr>
              <a:t>just make a copy of what you need and drag it into place. PowerPoint’s Smart Guides will help you align it with everything else.</a:t>
            </a:r>
          </a:p>
          <a:p>
            <a:pPr defTabSz="4301461" eaLnBrk="1" fontAlgn="auto" hangingPunct="1">
              <a:spcBef>
                <a:spcPts val="2800"/>
              </a:spcBef>
              <a:spcAft>
                <a:spcPts val="0"/>
              </a:spcAft>
              <a:defRPr/>
            </a:pPr>
            <a:r>
              <a:rPr sz="7700" dirty="0">
                <a:solidFill>
                  <a:prstClr val="white">
                    <a:lumMod val="50000"/>
                  </a:prstClr>
                </a:solidFill>
                <a:latin typeface="Calibri Light" panose="020F0302020204030204" pitchFamily="34" charset="0"/>
                <a:cs typeface="Calibri" panose="020F0502020204030204" pitchFamily="34" charset="0"/>
              </a:rPr>
              <a:t>Want to use your own pictures instead of ours? No problem! Just </a:t>
            </a:r>
            <a:r>
              <a:rPr lang="en-US" sz="7700" dirty="0">
                <a:solidFill>
                  <a:prstClr val="white">
                    <a:lumMod val="50000"/>
                  </a:prstClr>
                </a:solidFill>
                <a:latin typeface="Calibri Light" panose="020F0302020204030204" pitchFamily="34" charset="0"/>
                <a:cs typeface="Calibri" panose="020F0502020204030204" pitchFamily="34" charset="0"/>
              </a:rPr>
              <a:t>right-</a:t>
            </a:r>
            <a:r>
              <a:rPr sz="7700" dirty="0">
                <a:solidFill>
                  <a:prstClr val="white">
                    <a:lumMod val="50000"/>
                  </a:prstClr>
                </a:solidFill>
                <a:latin typeface="Calibri Light" panose="020F0302020204030204" pitchFamily="34" charset="0"/>
                <a:cs typeface="Calibri" panose="020F0502020204030204" pitchFamily="34" charset="0"/>
              </a:rPr>
              <a:t>click a picture</a:t>
            </a:r>
            <a:r>
              <a:rPr lang="en-US" sz="7700" dirty="0">
                <a:solidFill>
                  <a:prstClr val="white">
                    <a:lumMod val="50000"/>
                  </a:prstClr>
                </a:solidFill>
                <a:latin typeface="Calibri Light" panose="020F0302020204030204" pitchFamily="34" charset="0"/>
                <a:cs typeface="Calibri" panose="020F0502020204030204" pitchFamily="34" charset="0"/>
              </a:rPr>
              <a:t> and choose Change Picture. Maintain the proportion of pictures as you resize by dragging a corner.</a:t>
            </a:r>
            <a:endParaRPr sz="7700" dirty="0">
              <a:solidFill>
                <a:prstClr val="white">
                  <a:lumMod val="50000"/>
                </a:prstClr>
              </a:solidFill>
              <a:latin typeface="Calibri Light" panose="020F0302020204030204" pitchFamily="34" charset="0"/>
              <a:cs typeface="Calibri" panose="020F0502020204030204" pitchFamily="34" charset="0"/>
            </a:endParaRPr>
          </a:p>
        </p:txBody>
      </p:sp>
      <p:sp>
        <p:nvSpPr>
          <p:cNvPr id="2" name="Title 1"/>
          <p:cNvSpPr>
            <a:spLocks noGrp="1"/>
          </p:cNvSpPr>
          <p:nvPr>
            <p:ph type="title"/>
          </p:nvPr>
        </p:nvSpPr>
        <p:spPr>
          <a:xfrm>
            <a:off x="7467600" y="866775"/>
            <a:ext cx="36271200" cy="2200223"/>
          </a:xfrm>
        </p:spPr>
        <p:txBody>
          <a:bodyPr/>
          <a:lstStyle/>
          <a:p>
            <a:r>
              <a:rPr lang="el-GR" dirty="0"/>
              <a:t>Στυλ κύριου τίτλου</a:t>
            </a:r>
            <a:endParaRPr lang="en-US" dirty="0"/>
          </a:p>
        </p:txBody>
      </p:sp>
      <p:sp>
        <p:nvSpPr>
          <p:cNvPr id="31" name="Text Placeholder 6"/>
          <p:cNvSpPr>
            <a:spLocks noGrp="1"/>
          </p:cNvSpPr>
          <p:nvPr>
            <p:ph type="body" sz="quarter" idx="36"/>
          </p:nvPr>
        </p:nvSpPr>
        <p:spPr bwMode="auto">
          <a:xfrm>
            <a:off x="7467600" y="3140028"/>
            <a:ext cx="36271200" cy="727122"/>
          </a:xfrm>
        </p:spPr>
        <p:txBody>
          <a:bodyPr>
            <a:noAutofit/>
          </a:bodyPr>
          <a:lstStyle>
            <a:lvl1pPr marL="0" indent="0">
              <a:spcBef>
                <a:spcPts val="0"/>
              </a:spcBef>
              <a:buNone/>
              <a:defRPr sz="2800">
                <a:solidFill>
                  <a:schemeClr val="bg1"/>
                </a:solidFill>
              </a:defRPr>
            </a:lvl1pPr>
            <a:lvl2pPr marL="0" indent="0">
              <a:spcBef>
                <a:spcPts val="0"/>
              </a:spcBef>
              <a:buNone/>
              <a:defRPr sz="2800">
                <a:solidFill>
                  <a:schemeClr val="bg1"/>
                </a:solidFill>
              </a:defRPr>
            </a:lvl2pPr>
            <a:lvl3pPr marL="0" indent="0">
              <a:spcBef>
                <a:spcPts val="0"/>
              </a:spcBef>
              <a:buNone/>
              <a:defRPr sz="2800">
                <a:solidFill>
                  <a:schemeClr val="bg1"/>
                </a:solidFill>
              </a:defRPr>
            </a:lvl3pPr>
            <a:lvl4pPr marL="0" indent="0">
              <a:spcBef>
                <a:spcPts val="0"/>
              </a:spcBef>
              <a:buNone/>
              <a:defRPr sz="2800">
                <a:solidFill>
                  <a:schemeClr val="bg1"/>
                </a:solidFill>
              </a:defRPr>
            </a:lvl4pPr>
            <a:lvl5pPr marL="0" indent="0">
              <a:spcBef>
                <a:spcPts val="0"/>
              </a:spcBef>
              <a:buNone/>
              <a:defRPr sz="2800">
                <a:solidFill>
                  <a:schemeClr val="bg1"/>
                </a:solidFill>
              </a:defRPr>
            </a:lvl5pPr>
            <a:lvl6pPr marL="0" indent="0">
              <a:spcBef>
                <a:spcPts val="0"/>
              </a:spcBef>
              <a:buNone/>
              <a:defRPr sz="2800">
                <a:solidFill>
                  <a:schemeClr val="bg1"/>
                </a:solidFill>
              </a:defRPr>
            </a:lvl6pPr>
            <a:lvl7pPr marL="0" indent="0">
              <a:spcBef>
                <a:spcPts val="0"/>
              </a:spcBef>
              <a:buNone/>
              <a:defRPr sz="2800">
                <a:solidFill>
                  <a:schemeClr val="bg1"/>
                </a:solidFill>
              </a:defRPr>
            </a:lvl7pPr>
            <a:lvl8pPr marL="0" indent="0">
              <a:spcBef>
                <a:spcPts val="0"/>
              </a:spcBef>
              <a:buNone/>
              <a:defRPr sz="2800">
                <a:solidFill>
                  <a:schemeClr val="bg1"/>
                </a:solidFill>
              </a:defRPr>
            </a:lvl8pPr>
            <a:lvl9pPr marL="0" indent="0">
              <a:spcBef>
                <a:spcPts val="0"/>
              </a:spcBef>
              <a:buNone/>
              <a:defRPr sz="2800">
                <a:solidFill>
                  <a:schemeClr val="bg1"/>
                </a:solidFill>
              </a:defRPr>
            </a:lvl9pPr>
          </a:lstStyle>
          <a:p>
            <a:pPr lvl="0"/>
            <a:r>
              <a:rPr lang="el-GR"/>
              <a:t>Στυλ υποδείγματος κειμένου</a:t>
            </a:r>
          </a:p>
        </p:txBody>
      </p:sp>
      <p:sp>
        <p:nvSpPr>
          <p:cNvPr id="7" name="Text Placeholder 6"/>
          <p:cNvSpPr>
            <a:spLocks noGrp="1"/>
          </p:cNvSpPr>
          <p:nvPr>
            <p:ph type="body" sz="quarter" idx="13"/>
          </p:nvPr>
        </p:nvSpPr>
        <p:spPr>
          <a:xfrm>
            <a:off x="1333500" y="5120640"/>
            <a:ext cx="14935200" cy="1066800"/>
          </a:xfrm>
          <a:prstGeom prst="round1Rect">
            <a:avLst/>
          </a:prstGeom>
          <a:solidFill>
            <a:schemeClr val="accent2"/>
          </a:solidFill>
        </p:spPr>
        <p:txBody>
          <a:bodyPr lIns="365760" anchor="ctr">
            <a:noAutofit/>
          </a:bodyPr>
          <a:lstStyle>
            <a:lvl1pPr marL="0" indent="0">
              <a:spcBef>
                <a:spcPts val="0"/>
              </a:spcBef>
              <a:buNone/>
              <a:defRPr sz="7000" cap="all" baseline="0">
                <a:solidFill>
                  <a:schemeClr val="bg1"/>
                </a:solidFill>
                <a:latin typeface="+mj-lt"/>
              </a:defRPr>
            </a:lvl1pPr>
            <a:lvl2pPr marL="0" indent="0">
              <a:spcBef>
                <a:spcPts val="0"/>
              </a:spcBef>
              <a:buNone/>
              <a:defRPr sz="7000" cap="all" baseline="0">
                <a:solidFill>
                  <a:schemeClr val="bg1"/>
                </a:solidFill>
                <a:latin typeface="+mj-lt"/>
              </a:defRPr>
            </a:lvl2pPr>
            <a:lvl3pPr marL="0" indent="0">
              <a:spcBef>
                <a:spcPts val="0"/>
              </a:spcBef>
              <a:buNone/>
              <a:defRPr sz="7000" cap="all" baseline="0">
                <a:solidFill>
                  <a:schemeClr val="bg1"/>
                </a:solidFill>
                <a:latin typeface="+mj-lt"/>
              </a:defRPr>
            </a:lvl3pPr>
            <a:lvl4pPr marL="0" indent="0">
              <a:spcBef>
                <a:spcPts val="0"/>
              </a:spcBef>
              <a:buNone/>
              <a:defRPr sz="7000" cap="all" baseline="0">
                <a:solidFill>
                  <a:schemeClr val="bg1"/>
                </a:solidFill>
                <a:latin typeface="+mj-lt"/>
              </a:defRPr>
            </a:lvl4pPr>
            <a:lvl5pPr marL="0" indent="0">
              <a:spcBef>
                <a:spcPts val="0"/>
              </a:spcBef>
              <a:buNone/>
              <a:defRPr sz="7000" cap="all" baseline="0">
                <a:solidFill>
                  <a:schemeClr val="bg1"/>
                </a:solidFill>
                <a:latin typeface="+mj-lt"/>
              </a:defRPr>
            </a:lvl5pPr>
            <a:lvl6pPr marL="0" indent="0">
              <a:spcBef>
                <a:spcPts val="0"/>
              </a:spcBef>
              <a:buNone/>
              <a:defRPr sz="7000" cap="all" baseline="0">
                <a:solidFill>
                  <a:schemeClr val="bg1"/>
                </a:solidFill>
                <a:latin typeface="+mj-lt"/>
              </a:defRPr>
            </a:lvl6pPr>
            <a:lvl7pPr marL="0" indent="0">
              <a:spcBef>
                <a:spcPts val="0"/>
              </a:spcBef>
              <a:buNone/>
              <a:defRPr sz="7000" cap="all" baseline="0">
                <a:solidFill>
                  <a:schemeClr val="bg1"/>
                </a:solidFill>
                <a:latin typeface="+mj-lt"/>
              </a:defRPr>
            </a:lvl7pPr>
            <a:lvl8pPr marL="0" indent="0">
              <a:spcBef>
                <a:spcPts val="0"/>
              </a:spcBef>
              <a:buNone/>
              <a:defRPr sz="7000" cap="all" baseline="0">
                <a:solidFill>
                  <a:schemeClr val="bg1"/>
                </a:solidFill>
                <a:latin typeface="+mj-lt"/>
              </a:defRPr>
            </a:lvl8pPr>
            <a:lvl9pPr marL="0" indent="0">
              <a:spcBef>
                <a:spcPts val="0"/>
              </a:spcBef>
              <a:buNone/>
              <a:defRPr sz="7000" cap="all" baseline="0">
                <a:solidFill>
                  <a:schemeClr val="bg1"/>
                </a:solidFill>
                <a:latin typeface="+mj-lt"/>
              </a:defRPr>
            </a:lvl9pPr>
          </a:lstStyle>
          <a:p>
            <a:pPr lvl="0"/>
            <a:r>
              <a:rPr lang="en-US"/>
              <a:t>Click to edit Master text styles</a:t>
            </a:r>
          </a:p>
        </p:txBody>
      </p:sp>
      <p:sp>
        <p:nvSpPr>
          <p:cNvPr id="19" name="Content Placeholder 17"/>
          <p:cNvSpPr>
            <a:spLocks noGrp="1"/>
          </p:cNvSpPr>
          <p:nvPr>
            <p:ph sz="quarter" idx="24"/>
          </p:nvPr>
        </p:nvSpPr>
        <p:spPr>
          <a:xfrm>
            <a:off x="1333500" y="6187440"/>
            <a:ext cx="14935200" cy="6000750"/>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6"/>
          <p:cNvSpPr>
            <a:spLocks noGrp="1"/>
          </p:cNvSpPr>
          <p:nvPr>
            <p:ph type="body" sz="quarter" idx="17"/>
          </p:nvPr>
        </p:nvSpPr>
        <p:spPr>
          <a:xfrm>
            <a:off x="1333500" y="13153644"/>
            <a:ext cx="14935200" cy="1066800"/>
          </a:xfrm>
          <a:prstGeom prst="round1Rect">
            <a:avLst/>
          </a:prstGeom>
          <a:solidFill>
            <a:schemeClr val="accent3"/>
          </a:solidFill>
        </p:spPr>
        <p:txBody>
          <a:bodyPr lIns="365760" anchor="ctr">
            <a:noAutofit/>
          </a:bodyPr>
          <a:lstStyle>
            <a:lvl1pPr marL="0" indent="0">
              <a:spcBef>
                <a:spcPts val="0"/>
              </a:spcBef>
              <a:buNone/>
              <a:defRPr sz="7000" cap="all" baseline="0">
                <a:solidFill>
                  <a:schemeClr val="bg1"/>
                </a:solidFill>
                <a:latin typeface="+mj-lt"/>
              </a:defRPr>
            </a:lvl1pPr>
            <a:lvl2pPr marL="0" indent="0">
              <a:spcBef>
                <a:spcPts val="0"/>
              </a:spcBef>
              <a:buNone/>
              <a:defRPr sz="7000" cap="all" baseline="0">
                <a:solidFill>
                  <a:schemeClr val="bg1"/>
                </a:solidFill>
                <a:latin typeface="+mj-lt"/>
              </a:defRPr>
            </a:lvl2pPr>
            <a:lvl3pPr marL="0" indent="0">
              <a:spcBef>
                <a:spcPts val="0"/>
              </a:spcBef>
              <a:buNone/>
              <a:defRPr sz="7000" cap="all" baseline="0">
                <a:solidFill>
                  <a:schemeClr val="bg1"/>
                </a:solidFill>
                <a:latin typeface="+mj-lt"/>
              </a:defRPr>
            </a:lvl3pPr>
            <a:lvl4pPr marL="0" indent="0">
              <a:spcBef>
                <a:spcPts val="0"/>
              </a:spcBef>
              <a:buNone/>
              <a:defRPr sz="7000" cap="all" baseline="0">
                <a:solidFill>
                  <a:schemeClr val="bg1"/>
                </a:solidFill>
                <a:latin typeface="+mj-lt"/>
              </a:defRPr>
            </a:lvl4pPr>
            <a:lvl5pPr marL="0" indent="0">
              <a:spcBef>
                <a:spcPts val="0"/>
              </a:spcBef>
              <a:buNone/>
              <a:defRPr sz="7000" cap="all" baseline="0">
                <a:solidFill>
                  <a:schemeClr val="bg1"/>
                </a:solidFill>
                <a:latin typeface="+mj-lt"/>
              </a:defRPr>
            </a:lvl5pPr>
            <a:lvl6pPr marL="0" indent="0">
              <a:spcBef>
                <a:spcPts val="0"/>
              </a:spcBef>
              <a:buNone/>
              <a:defRPr sz="7000" cap="all" baseline="0">
                <a:solidFill>
                  <a:schemeClr val="bg1"/>
                </a:solidFill>
                <a:latin typeface="+mj-lt"/>
              </a:defRPr>
            </a:lvl6pPr>
            <a:lvl7pPr marL="0" indent="0">
              <a:spcBef>
                <a:spcPts val="0"/>
              </a:spcBef>
              <a:buNone/>
              <a:defRPr sz="7000" cap="all" baseline="0">
                <a:solidFill>
                  <a:schemeClr val="bg1"/>
                </a:solidFill>
                <a:latin typeface="+mj-lt"/>
              </a:defRPr>
            </a:lvl7pPr>
            <a:lvl8pPr marL="0" indent="0">
              <a:spcBef>
                <a:spcPts val="0"/>
              </a:spcBef>
              <a:buNone/>
              <a:defRPr sz="7000" cap="all" baseline="0">
                <a:solidFill>
                  <a:schemeClr val="bg1"/>
                </a:solidFill>
                <a:latin typeface="+mj-lt"/>
              </a:defRPr>
            </a:lvl8pPr>
            <a:lvl9pPr marL="0" indent="0">
              <a:spcBef>
                <a:spcPts val="0"/>
              </a:spcBef>
              <a:buNone/>
              <a:defRPr sz="7000" cap="all" baseline="0">
                <a:solidFill>
                  <a:schemeClr val="bg1"/>
                </a:solidFill>
                <a:latin typeface="+mj-lt"/>
              </a:defRPr>
            </a:lvl9pPr>
          </a:lstStyle>
          <a:p>
            <a:pPr lvl="0"/>
            <a:r>
              <a:rPr lang="en-US"/>
              <a:t>Click to edit Master text styles</a:t>
            </a:r>
          </a:p>
        </p:txBody>
      </p:sp>
      <p:sp>
        <p:nvSpPr>
          <p:cNvPr id="20" name="Content Placeholder 17"/>
          <p:cNvSpPr>
            <a:spLocks noGrp="1"/>
          </p:cNvSpPr>
          <p:nvPr>
            <p:ph sz="quarter" idx="25"/>
          </p:nvPr>
        </p:nvSpPr>
        <p:spPr>
          <a:xfrm>
            <a:off x="1333500" y="14220445"/>
            <a:ext cx="14935200" cy="7952144"/>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Text Placeholder 6"/>
          <p:cNvSpPr>
            <a:spLocks noGrp="1"/>
          </p:cNvSpPr>
          <p:nvPr>
            <p:ph type="body" sz="quarter" idx="19"/>
          </p:nvPr>
        </p:nvSpPr>
        <p:spPr>
          <a:xfrm>
            <a:off x="1333500" y="22602825"/>
            <a:ext cx="14935200" cy="1066800"/>
          </a:xfrm>
          <a:prstGeom prst="round1Rect">
            <a:avLst/>
          </a:prstGeom>
          <a:solidFill>
            <a:schemeClr val="accent4"/>
          </a:solidFill>
        </p:spPr>
        <p:txBody>
          <a:bodyPr lIns="365760" anchor="ctr">
            <a:noAutofit/>
          </a:bodyPr>
          <a:lstStyle>
            <a:lvl1pPr marL="0" indent="0">
              <a:spcBef>
                <a:spcPts val="0"/>
              </a:spcBef>
              <a:buNone/>
              <a:defRPr sz="7000" cap="all" baseline="0">
                <a:solidFill>
                  <a:schemeClr val="bg1"/>
                </a:solidFill>
                <a:latin typeface="+mj-lt"/>
              </a:defRPr>
            </a:lvl1pPr>
            <a:lvl2pPr marL="0" indent="0">
              <a:spcBef>
                <a:spcPts val="0"/>
              </a:spcBef>
              <a:buNone/>
              <a:defRPr sz="7000" cap="all" baseline="0">
                <a:solidFill>
                  <a:schemeClr val="bg1"/>
                </a:solidFill>
                <a:latin typeface="+mj-lt"/>
              </a:defRPr>
            </a:lvl2pPr>
            <a:lvl3pPr marL="0" indent="0">
              <a:spcBef>
                <a:spcPts val="0"/>
              </a:spcBef>
              <a:buNone/>
              <a:defRPr sz="7000" cap="all" baseline="0">
                <a:solidFill>
                  <a:schemeClr val="bg1"/>
                </a:solidFill>
                <a:latin typeface="+mj-lt"/>
              </a:defRPr>
            </a:lvl3pPr>
            <a:lvl4pPr marL="0" indent="0">
              <a:spcBef>
                <a:spcPts val="0"/>
              </a:spcBef>
              <a:buNone/>
              <a:defRPr sz="7000" cap="all" baseline="0">
                <a:solidFill>
                  <a:schemeClr val="bg1"/>
                </a:solidFill>
                <a:latin typeface="+mj-lt"/>
              </a:defRPr>
            </a:lvl4pPr>
            <a:lvl5pPr marL="0" indent="0">
              <a:spcBef>
                <a:spcPts val="0"/>
              </a:spcBef>
              <a:buNone/>
              <a:defRPr sz="7000" cap="all" baseline="0">
                <a:solidFill>
                  <a:schemeClr val="bg1"/>
                </a:solidFill>
                <a:latin typeface="+mj-lt"/>
              </a:defRPr>
            </a:lvl5pPr>
            <a:lvl6pPr marL="0" indent="0">
              <a:spcBef>
                <a:spcPts val="0"/>
              </a:spcBef>
              <a:buNone/>
              <a:defRPr sz="7000" cap="all" baseline="0">
                <a:solidFill>
                  <a:schemeClr val="bg1"/>
                </a:solidFill>
                <a:latin typeface="+mj-lt"/>
              </a:defRPr>
            </a:lvl6pPr>
            <a:lvl7pPr marL="0" indent="0">
              <a:spcBef>
                <a:spcPts val="0"/>
              </a:spcBef>
              <a:buNone/>
              <a:defRPr sz="7000" cap="all" baseline="0">
                <a:solidFill>
                  <a:schemeClr val="bg1"/>
                </a:solidFill>
                <a:latin typeface="+mj-lt"/>
              </a:defRPr>
            </a:lvl7pPr>
            <a:lvl8pPr marL="0" indent="0">
              <a:spcBef>
                <a:spcPts val="0"/>
              </a:spcBef>
              <a:buNone/>
              <a:defRPr sz="7000" cap="all" baseline="0">
                <a:solidFill>
                  <a:schemeClr val="bg1"/>
                </a:solidFill>
                <a:latin typeface="+mj-lt"/>
              </a:defRPr>
            </a:lvl8pPr>
            <a:lvl9pPr marL="0" indent="0">
              <a:spcBef>
                <a:spcPts val="0"/>
              </a:spcBef>
              <a:buNone/>
              <a:defRPr sz="7000" cap="all" baseline="0">
                <a:solidFill>
                  <a:schemeClr val="bg1"/>
                </a:solidFill>
                <a:latin typeface="+mj-lt"/>
              </a:defRPr>
            </a:lvl9pPr>
          </a:lstStyle>
          <a:p>
            <a:pPr lvl="0"/>
            <a:r>
              <a:rPr lang="en-US"/>
              <a:t>Click to edit Master text styles</a:t>
            </a:r>
          </a:p>
        </p:txBody>
      </p:sp>
      <p:sp>
        <p:nvSpPr>
          <p:cNvPr id="21" name="Content Placeholder 17"/>
          <p:cNvSpPr>
            <a:spLocks noGrp="1"/>
          </p:cNvSpPr>
          <p:nvPr>
            <p:ph sz="quarter" idx="26"/>
          </p:nvPr>
        </p:nvSpPr>
        <p:spPr>
          <a:xfrm>
            <a:off x="1333500" y="23674959"/>
            <a:ext cx="14935200" cy="4000500"/>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Text Placeholder 6"/>
          <p:cNvSpPr>
            <a:spLocks noGrp="1"/>
          </p:cNvSpPr>
          <p:nvPr>
            <p:ph type="body" sz="quarter" idx="21"/>
          </p:nvPr>
        </p:nvSpPr>
        <p:spPr>
          <a:xfrm>
            <a:off x="18135600" y="5120640"/>
            <a:ext cx="14935200" cy="1066800"/>
          </a:xfrm>
          <a:prstGeom prst="round1Rect">
            <a:avLst/>
          </a:prstGeom>
          <a:solidFill>
            <a:schemeClr val="accent5"/>
          </a:solidFill>
        </p:spPr>
        <p:txBody>
          <a:bodyPr lIns="365760" anchor="ctr">
            <a:noAutofit/>
          </a:bodyPr>
          <a:lstStyle>
            <a:lvl1pPr marL="0" indent="0">
              <a:spcBef>
                <a:spcPts val="0"/>
              </a:spcBef>
              <a:buNone/>
              <a:defRPr sz="7000" cap="all" baseline="0">
                <a:solidFill>
                  <a:schemeClr val="bg1"/>
                </a:solidFill>
                <a:latin typeface="+mj-lt"/>
              </a:defRPr>
            </a:lvl1pPr>
            <a:lvl2pPr marL="0" indent="0">
              <a:spcBef>
                <a:spcPts val="0"/>
              </a:spcBef>
              <a:buNone/>
              <a:defRPr sz="7000" cap="all" baseline="0">
                <a:solidFill>
                  <a:schemeClr val="bg1"/>
                </a:solidFill>
                <a:latin typeface="+mj-lt"/>
              </a:defRPr>
            </a:lvl2pPr>
            <a:lvl3pPr marL="0" indent="0">
              <a:spcBef>
                <a:spcPts val="0"/>
              </a:spcBef>
              <a:buNone/>
              <a:defRPr sz="7000" cap="all" baseline="0">
                <a:solidFill>
                  <a:schemeClr val="bg1"/>
                </a:solidFill>
                <a:latin typeface="+mj-lt"/>
              </a:defRPr>
            </a:lvl3pPr>
            <a:lvl4pPr marL="0" indent="0">
              <a:spcBef>
                <a:spcPts val="0"/>
              </a:spcBef>
              <a:buNone/>
              <a:defRPr sz="7000" cap="all" baseline="0">
                <a:solidFill>
                  <a:schemeClr val="bg1"/>
                </a:solidFill>
                <a:latin typeface="+mj-lt"/>
              </a:defRPr>
            </a:lvl4pPr>
            <a:lvl5pPr marL="0" indent="0">
              <a:spcBef>
                <a:spcPts val="0"/>
              </a:spcBef>
              <a:buNone/>
              <a:defRPr sz="7000" cap="all" baseline="0">
                <a:solidFill>
                  <a:schemeClr val="bg1"/>
                </a:solidFill>
                <a:latin typeface="+mj-lt"/>
              </a:defRPr>
            </a:lvl5pPr>
            <a:lvl6pPr marL="0" indent="0">
              <a:spcBef>
                <a:spcPts val="0"/>
              </a:spcBef>
              <a:buNone/>
              <a:defRPr sz="7000" cap="all" baseline="0">
                <a:solidFill>
                  <a:schemeClr val="bg1"/>
                </a:solidFill>
                <a:latin typeface="+mj-lt"/>
              </a:defRPr>
            </a:lvl6pPr>
            <a:lvl7pPr marL="0" indent="0">
              <a:spcBef>
                <a:spcPts val="0"/>
              </a:spcBef>
              <a:buNone/>
              <a:defRPr sz="7000" cap="all" baseline="0">
                <a:solidFill>
                  <a:schemeClr val="bg1"/>
                </a:solidFill>
                <a:latin typeface="+mj-lt"/>
              </a:defRPr>
            </a:lvl7pPr>
            <a:lvl8pPr marL="0" indent="0">
              <a:spcBef>
                <a:spcPts val="0"/>
              </a:spcBef>
              <a:buNone/>
              <a:defRPr sz="7000" cap="all" baseline="0">
                <a:solidFill>
                  <a:schemeClr val="bg1"/>
                </a:solidFill>
                <a:latin typeface="+mj-lt"/>
              </a:defRPr>
            </a:lvl8pPr>
            <a:lvl9pPr marL="0" indent="0">
              <a:spcBef>
                <a:spcPts val="0"/>
              </a:spcBef>
              <a:buNone/>
              <a:defRPr sz="7000" cap="all" baseline="0">
                <a:solidFill>
                  <a:schemeClr val="bg1"/>
                </a:solidFill>
                <a:latin typeface="+mj-lt"/>
              </a:defRPr>
            </a:lvl9pPr>
          </a:lstStyle>
          <a:p>
            <a:pPr lvl="0"/>
            <a:r>
              <a:rPr lang="en-US"/>
              <a:t>Click to edit Master text styles</a:t>
            </a:r>
          </a:p>
        </p:txBody>
      </p:sp>
      <p:sp>
        <p:nvSpPr>
          <p:cNvPr id="22" name="Content Placeholder 17"/>
          <p:cNvSpPr>
            <a:spLocks noGrp="1"/>
          </p:cNvSpPr>
          <p:nvPr>
            <p:ph sz="quarter" idx="27"/>
          </p:nvPr>
        </p:nvSpPr>
        <p:spPr>
          <a:xfrm>
            <a:off x="18135600" y="6187440"/>
            <a:ext cx="14935200" cy="4000500"/>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8" name="Content Placeholder 17"/>
          <p:cNvSpPr>
            <a:spLocks noGrp="1"/>
          </p:cNvSpPr>
          <p:nvPr>
            <p:ph sz="quarter" idx="23"/>
          </p:nvPr>
        </p:nvSpPr>
        <p:spPr>
          <a:xfrm>
            <a:off x="18135600" y="10454640"/>
            <a:ext cx="14935200" cy="5400675"/>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3" name="Content Placeholder 17"/>
          <p:cNvSpPr>
            <a:spLocks noGrp="1"/>
          </p:cNvSpPr>
          <p:nvPr>
            <p:ph sz="quarter" idx="28"/>
          </p:nvPr>
        </p:nvSpPr>
        <p:spPr>
          <a:xfrm>
            <a:off x="18135600" y="20535900"/>
            <a:ext cx="14935200" cy="1533525"/>
          </a:xfrm>
        </p:spPr>
        <p:txBody>
          <a:bodyPr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p:txBody>
      </p:sp>
      <p:sp>
        <p:nvSpPr>
          <p:cNvPr id="24" name="Text Placeholder 6"/>
          <p:cNvSpPr>
            <a:spLocks noGrp="1"/>
          </p:cNvSpPr>
          <p:nvPr>
            <p:ph type="body" sz="quarter" idx="29"/>
          </p:nvPr>
        </p:nvSpPr>
        <p:spPr>
          <a:xfrm>
            <a:off x="18135600" y="22602825"/>
            <a:ext cx="14935200" cy="1066800"/>
          </a:xfrm>
          <a:prstGeom prst="round1Rect">
            <a:avLst/>
          </a:prstGeom>
          <a:solidFill>
            <a:schemeClr val="accent6"/>
          </a:solidFill>
        </p:spPr>
        <p:txBody>
          <a:bodyPr lIns="365760" anchor="ctr">
            <a:noAutofit/>
          </a:bodyPr>
          <a:lstStyle>
            <a:lvl1pPr marL="0" indent="0">
              <a:spcBef>
                <a:spcPts val="0"/>
              </a:spcBef>
              <a:buNone/>
              <a:defRPr sz="7000" cap="all" baseline="0">
                <a:solidFill>
                  <a:schemeClr val="bg1"/>
                </a:solidFill>
                <a:latin typeface="+mj-lt"/>
              </a:defRPr>
            </a:lvl1pPr>
            <a:lvl2pPr marL="0" indent="0">
              <a:spcBef>
                <a:spcPts val="0"/>
              </a:spcBef>
              <a:buNone/>
              <a:defRPr sz="7000" cap="all" baseline="0">
                <a:solidFill>
                  <a:schemeClr val="bg1"/>
                </a:solidFill>
                <a:latin typeface="+mj-lt"/>
              </a:defRPr>
            </a:lvl2pPr>
            <a:lvl3pPr marL="0" indent="0">
              <a:spcBef>
                <a:spcPts val="0"/>
              </a:spcBef>
              <a:buNone/>
              <a:defRPr sz="7000" cap="all" baseline="0">
                <a:solidFill>
                  <a:schemeClr val="bg1"/>
                </a:solidFill>
                <a:latin typeface="+mj-lt"/>
              </a:defRPr>
            </a:lvl3pPr>
            <a:lvl4pPr marL="0" indent="0">
              <a:spcBef>
                <a:spcPts val="0"/>
              </a:spcBef>
              <a:buNone/>
              <a:defRPr sz="7000" cap="all" baseline="0">
                <a:solidFill>
                  <a:schemeClr val="bg1"/>
                </a:solidFill>
                <a:latin typeface="+mj-lt"/>
              </a:defRPr>
            </a:lvl4pPr>
            <a:lvl5pPr marL="0" indent="0">
              <a:spcBef>
                <a:spcPts val="0"/>
              </a:spcBef>
              <a:buNone/>
              <a:defRPr sz="7000" cap="all" baseline="0">
                <a:solidFill>
                  <a:schemeClr val="bg1"/>
                </a:solidFill>
                <a:latin typeface="+mj-lt"/>
              </a:defRPr>
            </a:lvl5pPr>
            <a:lvl6pPr marL="0" indent="0">
              <a:spcBef>
                <a:spcPts val="0"/>
              </a:spcBef>
              <a:buNone/>
              <a:defRPr sz="7000" cap="all" baseline="0">
                <a:solidFill>
                  <a:schemeClr val="bg1"/>
                </a:solidFill>
                <a:latin typeface="+mj-lt"/>
              </a:defRPr>
            </a:lvl6pPr>
            <a:lvl7pPr marL="0" indent="0">
              <a:spcBef>
                <a:spcPts val="0"/>
              </a:spcBef>
              <a:buNone/>
              <a:defRPr sz="7000" cap="all" baseline="0">
                <a:solidFill>
                  <a:schemeClr val="bg1"/>
                </a:solidFill>
                <a:latin typeface="+mj-lt"/>
              </a:defRPr>
            </a:lvl7pPr>
            <a:lvl8pPr marL="0" indent="0">
              <a:spcBef>
                <a:spcPts val="0"/>
              </a:spcBef>
              <a:buNone/>
              <a:defRPr sz="7000" cap="all" baseline="0">
                <a:solidFill>
                  <a:schemeClr val="bg1"/>
                </a:solidFill>
                <a:latin typeface="+mj-lt"/>
              </a:defRPr>
            </a:lvl8pPr>
            <a:lvl9pPr marL="0" indent="0">
              <a:spcBef>
                <a:spcPts val="0"/>
              </a:spcBef>
              <a:buNone/>
              <a:defRPr sz="7000" cap="all" baseline="0">
                <a:solidFill>
                  <a:schemeClr val="bg1"/>
                </a:solidFill>
                <a:latin typeface="+mj-lt"/>
              </a:defRPr>
            </a:lvl9pPr>
          </a:lstStyle>
          <a:p>
            <a:pPr lvl="0"/>
            <a:r>
              <a:rPr lang="en-US"/>
              <a:t>Click to edit Master text styles</a:t>
            </a:r>
          </a:p>
        </p:txBody>
      </p:sp>
      <p:sp>
        <p:nvSpPr>
          <p:cNvPr id="25" name="Content Placeholder 17"/>
          <p:cNvSpPr>
            <a:spLocks noGrp="1"/>
          </p:cNvSpPr>
          <p:nvPr>
            <p:ph sz="quarter" idx="30"/>
          </p:nvPr>
        </p:nvSpPr>
        <p:spPr>
          <a:xfrm>
            <a:off x="18135600" y="23674959"/>
            <a:ext cx="14935200" cy="4000500"/>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6" name="Text Placeholder 6"/>
          <p:cNvSpPr>
            <a:spLocks noGrp="1"/>
          </p:cNvSpPr>
          <p:nvPr>
            <p:ph type="body" sz="quarter" idx="31"/>
          </p:nvPr>
        </p:nvSpPr>
        <p:spPr>
          <a:xfrm>
            <a:off x="34884360" y="5120640"/>
            <a:ext cx="14935200" cy="1066800"/>
          </a:xfrm>
          <a:prstGeom prst="round1Rect">
            <a:avLst/>
          </a:prstGeom>
          <a:solidFill>
            <a:schemeClr val="accent6"/>
          </a:solidFill>
        </p:spPr>
        <p:txBody>
          <a:bodyPr lIns="365760" anchor="ctr">
            <a:noAutofit/>
          </a:bodyPr>
          <a:lstStyle>
            <a:lvl1pPr marL="0" indent="0">
              <a:spcBef>
                <a:spcPts val="0"/>
              </a:spcBef>
              <a:buNone/>
              <a:defRPr sz="7000" cap="all" baseline="0">
                <a:solidFill>
                  <a:schemeClr val="bg1"/>
                </a:solidFill>
                <a:latin typeface="+mj-lt"/>
              </a:defRPr>
            </a:lvl1pPr>
            <a:lvl2pPr marL="0" indent="0">
              <a:spcBef>
                <a:spcPts val="0"/>
              </a:spcBef>
              <a:buNone/>
              <a:defRPr sz="7000" cap="all" baseline="0">
                <a:solidFill>
                  <a:schemeClr val="bg1"/>
                </a:solidFill>
                <a:latin typeface="+mj-lt"/>
              </a:defRPr>
            </a:lvl2pPr>
            <a:lvl3pPr marL="0" indent="0">
              <a:spcBef>
                <a:spcPts val="0"/>
              </a:spcBef>
              <a:buNone/>
              <a:defRPr sz="7000" cap="all" baseline="0">
                <a:solidFill>
                  <a:schemeClr val="bg1"/>
                </a:solidFill>
                <a:latin typeface="+mj-lt"/>
              </a:defRPr>
            </a:lvl3pPr>
            <a:lvl4pPr marL="0" indent="0">
              <a:spcBef>
                <a:spcPts val="0"/>
              </a:spcBef>
              <a:buNone/>
              <a:defRPr sz="7000" cap="all" baseline="0">
                <a:solidFill>
                  <a:schemeClr val="bg1"/>
                </a:solidFill>
                <a:latin typeface="+mj-lt"/>
              </a:defRPr>
            </a:lvl4pPr>
            <a:lvl5pPr marL="0" indent="0">
              <a:spcBef>
                <a:spcPts val="0"/>
              </a:spcBef>
              <a:buNone/>
              <a:defRPr sz="7000" cap="all" baseline="0">
                <a:solidFill>
                  <a:schemeClr val="bg1"/>
                </a:solidFill>
                <a:latin typeface="+mj-lt"/>
              </a:defRPr>
            </a:lvl5pPr>
            <a:lvl6pPr marL="0" indent="0">
              <a:spcBef>
                <a:spcPts val="0"/>
              </a:spcBef>
              <a:buNone/>
              <a:defRPr sz="7000" cap="all" baseline="0">
                <a:solidFill>
                  <a:schemeClr val="bg1"/>
                </a:solidFill>
                <a:latin typeface="+mj-lt"/>
              </a:defRPr>
            </a:lvl6pPr>
            <a:lvl7pPr marL="0" indent="0">
              <a:spcBef>
                <a:spcPts val="0"/>
              </a:spcBef>
              <a:buNone/>
              <a:defRPr sz="7000" cap="all" baseline="0">
                <a:solidFill>
                  <a:schemeClr val="bg1"/>
                </a:solidFill>
                <a:latin typeface="+mj-lt"/>
              </a:defRPr>
            </a:lvl7pPr>
            <a:lvl8pPr marL="0" indent="0">
              <a:spcBef>
                <a:spcPts val="0"/>
              </a:spcBef>
              <a:buNone/>
              <a:defRPr sz="7000" cap="all" baseline="0">
                <a:solidFill>
                  <a:schemeClr val="bg1"/>
                </a:solidFill>
                <a:latin typeface="+mj-lt"/>
              </a:defRPr>
            </a:lvl8pPr>
            <a:lvl9pPr marL="0" indent="0">
              <a:spcBef>
                <a:spcPts val="0"/>
              </a:spcBef>
              <a:buNone/>
              <a:defRPr sz="7000" cap="all" baseline="0">
                <a:solidFill>
                  <a:schemeClr val="bg1"/>
                </a:solidFill>
                <a:latin typeface="+mj-lt"/>
              </a:defRPr>
            </a:lvl9pPr>
          </a:lstStyle>
          <a:p>
            <a:pPr lvl="0"/>
            <a:r>
              <a:rPr lang="en-US"/>
              <a:t>Click to edit Master text styles</a:t>
            </a:r>
          </a:p>
        </p:txBody>
      </p:sp>
      <p:sp>
        <p:nvSpPr>
          <p:cNvPr id="27" name="Content Placeholder 17"/>
          <p:cNvSpPr>
            <a:spLocks noGrp="1"/>
          </p:cNvSpPr>
          <p:nvPr>
            <p:ph sz="quarter" idx="32"/>
          </p:nvPr>
        </p:nvSpPr>
        <p:spPr>
          <a:xfrm>
            <a:off x="34884360" y="6187440"/>
            <a:ext cx="14935200" cy="6400800"/>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8" name="Content Placeholder 17"/>
          <p:cNvSpPr>
            <a:spLocks noGrp="1"/>
          </p:cNvSpPr>
          <p:nvPr>
            <p:ph sz="quarter" idx="33"/>
          </p:nvPr>
        </p:nvSpPr>
        <p:spPr>
          <a:xfrm>
            <a:off x="34884360" y="13857732"/>
            <a:ext cx="14935200" cy="6400800"/>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9" name="Text Placeholder 6"/>
          <p:cNvSpPr>
            <a:spLocks noGrp="1"/>
          </p:cNvSpPr>
          <p:nvPr>
            <p:ph type="body" sz="quarter" idx="34"/>
          </p:nvPr>
        </p:nvSpPr>
        <p:spPr>
          <a:xfrm>
            <a:off x="34884360" y="22602825"/>
            <a:ext cx="14935200" cy="1066800"/>
          </a:xfrm>
          <a:prstGeom prst="round1Rect">
            <a:avLst/>
          </a:prstGeom>
          <a:solidFill>
            <a:schemeClr val="accent1"/>
          </a:solidFill>
        </p:spPr>
        <p:txBody>
          <a:bodyPr lIns="365760" anchor="ctr">
            <a:noAutofit/>
          </a:bodyPr>
          <a:lstStyle>
            <a:lvl1pPr marL="0" indent="0">
              <a:spcBef>
                <a:spcPts val="0"/>
              </a:spcBef>
              <a:buNone/>
              <a:defRPr sz="7000" cap="all" baseline="0">
                <a:solidFill>
                  <a:schemeClr val="bg1"/>
                </a:solidFill>
                <a:latin typeface="+mj-lt"/>
              </a:defRPr>
            </a:lvl1pPr>
            <a:lvl2pPr marL="0" indent="0">
              <a:spcBef>
                <a:spcPts val="0"/>
              </a:spcBef>
              <a:buNone/>
              <a:defRPr sz="7000" cap="all" baseline="0">
                <a:solidFill>
                  <a:schemeClr val="bg1"/>
                </a:solidFill>
                <a:latin typeface="+mj-lt"/>
              </a:defRPr>
            </a:lvl2pPr>
            <a:lvl3pPr marL="0" indent="0">
              <a:spcBef>
                <a:spcPts val="0"/>
              </a:spcBef>
              <a:buNone/>
              <a:defRPr sz="7000" cap="all" baseline="0">
                <a:solidFill>
                  <a:schemeClr val="bg1"/>
                </a:solidFill>
                <a:latin typeface="+mj-lt"/>
              </a:defRPr>
            </a:lvl3pPr>
            <a:lvl4pPr marL="0" indent="0">
              <a:spcBef>
                <a:spcPts val="0"/>
              </a:spcBef>
              <a:buNone/>
              <a:defRPr sz="7000" cap="all" baseline="0">
                <a:solidFill>
                  <a:schemeClr val="bg1"/>
                </a:solidFill>
                <a:latin typeface="+mj-lt"/>
              </a:defRPr>
            </a:lvl4pPr>
            <a:lvl5pPr marL="0" indent="0">
              <a:spcBef>
                <a:spcPts val="0"/>
              </a:spcBef>
              <a:buNone/>
              <a:defRPr sz="7000" cap="all" baseline="0">
                <a:solidFill>
                  <a:schemeClr val="bg1"/>
                </a:solidFill>
                <a:latin typeface="+mj-lt"/>
              </a:defRPr>
            </a:lvl5pPr>
            <a:lvl6pPr marL="0" indent="0">
              <a:spcBef>
                <a:spcPts val="0"/>
              </a:spcBef>
              <a:buNone/>
              <a:defRPr sz="7000" cap="all" baseline="0">
                <a:solidFill>
                  <a:schemeClr val="bg1"/>
                </a:solidFill>
                <a:latin typeface="+mj-lt"/>
              </a:defRPr>
            </a:lvl6pPr>
            <a:lvl7pPr marL="0" indent="0">
              <a:spcBef>
                <a:spcPts val="0"/>
              </a:spcBef>
              <a:buNone/>
              <a:defRPr sz="7000" cap="all" baseline="0">
                <a:solidFill>
                  <a:schemeClr val="bg1"/>
                </a:solidFill>
                <a:latin typeface="+mj-lt"/>
              </a:defRPr>
            </a:lvl7pPr>
            <a:lvl8pPr marL="0" indent="0">
              <a:spcBef>
                <a:spcPts val="0"/>
              </a:spcBef>
              <a:buNone/>
              <a:defRPr sz="7000" cap="all" baseline="0">
                <a:solidFill>
                  <a:schemeClr val="bg1"/>
                </a:solidFill>
                <a:latin typeface="+mj-lt"/>
              </a:defRPr>
            </a:lvl8pPr>
            <a:lvl9pPr marL="0" indent="0">
              <a:spcBef>
                <a:spcPts val="0"/>
              </a:spcBef>
              <a:buNone/>
              <a:defRPr sz="7000" cap="all" baseline="0">
                <a:solidFill>
                  <a:schemeClr val="bg1"/>
                </a:solidFill>
                <a:latin typeface="+mj-lt"/>
              </a:defRPr>
            </a:lvl9pPr>
          </a:lstStyle>
          <a:p>
            <a:pPr lvl="0"/>
            <a:r>
              <a:rPr lang="en-US"/>
              <a:t>Click to edit Master text styles</a:t>
            </a:r>
          </a:p>
        </p:txBody>
      </p:sp>
      <p:sp>
        <p:nvSpPr>
          <p:cNvPr id="30" name="Content Placeholder 17"/>
          <p:cNvSpPr>
            <a:spLocks noGrp="1"/>
          </p:cNvSpPr>
          <p:nvPr>
            <p:ph sz="quarter" idx="35"/>
          </p:nvPr>
        </p:nvSpPr>
        <p:spPr>
          <a:xfrm>
            <a:off x="34884360" y="23674959"/>
            <a:ext cx="14935200" cy="4000500"/>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3" name="Date Placeholder 2"/>
          <p:cNvSpPr>
            <a:spLocks noGrp="1"/>
          </p:cNvSpPr>
          <p:nvPr>
            <p:ph type="dt" sz="half" idx="37"/>
          </p:nvPr>
        </p:nvSpPr>
        <p:spPr/>
        <p:txBody>
          <a:bodyPr/>
          <a:lstStyle>
            <a:lvl1pPr>
              <a:defRPr/>
            </a:lvl1pPr>
          </a:lstStyle>
          <a:p>
            <a:pPr>
              <a:defRPr/>
            </a:pPr>
            <a:endParaRPr lang="en-US"/>
          </a:p>
        </p:txBody>
      </p:sp>
      <p:sp>
        <p:nvSpPr>
          <p:cNvPr id="35" name="Θέση αριθμού διαφάνειας 4"/>
          <p:cNvSpPr>
            <a:spLocks noGrp="1"/>
          </p:cNvSpPr>
          <p:nvPr>
            <p:ph type="sldNum" sz="quarter" idx="12"/>
          </p:nvPr>
        </p:nvSpPr>
        <p:spPr>
          <a:xfrm>
            <a:off x="20960080" y="27576778"/>
            <a:ext cx="10668000" cy="1920240"/>
          </a:xfrm>
        </p:spPr>
        <p:txBody>
          <a:bodyPr/>
          <a:lstStyle>
            <a:lvl1pPr>
              <a:defRPr/>
            </a:lvl1pPr>
          </a:lstStyle>
          <a:p>
            <a:fld id="{5DF015BB-65E5-49E5-85E2-9944238B3A38}" type="slidenum">
              <a:rPr lang="en-US" altLang="el-GR"/>
              <a:pPr/>
              <a:t>‹#›</a:t>
            </a:fld>
            <a:endParaRPr lang="en-US" altLang="el-GR" dirty="0"/>
          </a:p>
        </p:txBody>
      </p:sp>
    </p:spTree>
    <p:extLst>
      <p:ext uri="{BB962C8B-B14F-4D97-AF65-F5344CB8AC3E}">
        <p14:creationId xmlns:p14="http://schemas.microsoft.com/office/powerpoint/2010/main" val="942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6_Προσαρμοσμένη διάταξ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Στυλ κύριου τίτλου</a:t>
            </a:r>
          </a:p>
        </p:txBody>
      </p:sp>
      <p:sp>
        <p:nvSpPr>
          <p:cNvPr id="4" name="Θέση αριθμού διαφάνειας 4"/>
          <p:cNvSpPr>
            <a:spLocks noGrp="1"/>
          </p:cNvSpPr>
          <p:nvPr>
            <p:ph type="sldNum" sz="quarter" idx="12"/>
          </p:nvPr>
        </p:nvSpPr>
        <p:spPr>
          <a:xfrm>
            <a:off x="23246081" y="27500579"/>
            <a:ext cx="10668000" cy="1920240"/>
          </a:xfrm>
        </p:spPr>
        <p:txBody>
          <a:bodyPr/>
          <a:lstStyle>
            <a:lvl1pPr>
              <a:defRPr/>
            </a:lvl1pPr>
          </a:lstStyle>
          <a:p>
            <a:fld id="{5DF015BB-65E5-49E5-85E2-9944238B3A38}" type="slidenum">
              <a:rPr lang="en-US" altLang="el-GR"/>
              <a:pPr/>
              <a:t>‹#›</a:t>
            </a:fld>
            <a:endParaRPr lang="en-US" altLang="el-GR" dirty="0"/>
          </a:p>
        </p:txBody>
      </p:sp>
    </p:spTree>
    <p:extLst>
      <p:ext uri="{BB962C8B-B14F-4D97-AF65-F5344CB8AC3E}">
        <p14:creationId xmlns:p14="http://schemas.microsoft.com/office/powerpoint/2010/main" val="22228594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obj">
  <p:cSld name="1_Title Slide">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cstate="print"/>
          <a:stretch>
            <a:fillRect/>
          </a:stretch>
        </p:blipFill>
        <p:spPr>
          <a:xfrm>
            <a:off x="2" y="11214198"/>
            <a:ext cx="16955715" cy="17589390"/>
          </a:xfrm>
          <a:prstGeom prst="rect">
            <a:avLst/>
          </a:prstGeom>
        </p:spPr>
      </p:pic>
      <p:pic>
        <p:nvPicPr>
          <p:cNvPr id="17" name="bg object 17"/>
          <p:cNvPicPr/>
          <p:nvPr/>
        </p:nvPicPr>
        <p:blipFill>
          <a:blip cstate="print"/>
          <a:stretch>
            <a:fillRect/>
          </a:stretch>
        </p:blipFill>
        <p:spPr>
          <a:xfrm>
            <a:off x="2" y="12148715"/>
            <a:ext cx="6394395" cy="9934041"/>
          </a:xfrm>
          <a:prstGeom prst="rect">
            <a:avLst/>
          </a:prstGeom>
        </p:spPr>
      </p:pic>
      <p:pic>
        <p:nvPicPr>
          <p:cNvPr id="19" name="bg object 19"/>
          <p:cNvPicPr/>
          <p:nvPr/>
        </p:nvPicPr>
        <p:blipFill>
          <a:blip cstate="print"/>
          <a:stretch>
            <a:fillRect/>
          </a:stretch>
        </p:blipFill>
        <p:spPr>
          <a:xfrm>
            <a:off x="33597800" y="1"/>
            <a:ext cx="6733642" cy="4794199"/>
          </a:xfrm>
          <a:prstGeom prst="rect">
            <a:avLst/>
          </a:prstGeom>
        </p:spPr>
      </p:pic>
      <p:pic>
        <p:nvPicPr>
          <p:cNvPr id="20" name="bg object 20"/>
          <p:cNvPicPr/>
          <p:nvPr/>
        </p:nvPicPr>
        <p:blipFill>
          <a:blip cstate="print"/>
          <a:stretch>
            <a:fillRect/>
          </a:stretch>
        </p:blipFill>
        <p:spPr>
          <a:xfrm>
            <a:off x="36324543" y="25782420"/>
            <a:ext cx="3814873" cy="3021174"/>
          </a:xfrm>
          <a:prstGeom prst="rect">
            <a:avLst/>
          </a:prstGeom>
        </p:spPr>
      </p:pic>
      <p:sp>
        <p:nvSpPr>
          <p:cNvPr id="2" name="Holder 2"/>
          <p:cNvSpPr>
            <a:spLocks noGrp="1"/>
          </p:cNvSpPr>
          <p:nvPr>
            <p:ph type="ctrTitle"/>
          </p:nvPr>
        </p:nvSpPr>
        <p:spPr>
          <a:xfrm>
            <a:off x="3250535" y="10105750"/>
            <a:ext cx="44705320" cy="1163395"/>
          </a:xfrm>
          <a:prstGeom prst="rect">
            <a:avLst/>
          </a:prstGeom>
        </p:spPr>
        <p:txBody>
          <a:bodyPr wrap="square" lIns="0" tIns="0" rIns="0" bIns="0">
            <a:spAutoFit/>
          </a:bodyPr>
          <a:lstStyle>
            <a:lvl1pPr>
              <a:defRPr sz="8400" b="0" i="0">
                <a:solidFill>
                  <a:schemeClr val="tx1"/>
                </a:solidFill>
                <a:latin typeface="Verdana"/>
                <a:cs typeface="Verdana"/>
              </a:defRPr>
            </a:lvl1pPr>
          </a:lstStyle>
          <a:p>
            <a:endParaRPr/>
          </a:p>
        </p:txBody>
      </p:sp>
      <p:sp>
        <p:nvSpPr>
          <p:cNvPr id="3" name="Holder 3"/>
          <p:cNvSpPr>
            <a:spLocks noGrp="1"/>
          </p:cNvSpPr>
          <p:nvPr>
            <p:ph type="subTitle" idx="4"/>
          </p:nvPr>
        </p:nvSpPr>
        <p:spPr>
          <a:xfrm>
            <a:off x="7680960" y="16130017"/>
            <a:ext cx="35844480" cy="502766"/>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15911358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Poster">
    <p:spTree>
      <p:nvGrpSpPr>
        <p:cNvPr id="1" name=""/>
        <p:cNvGrpSpPr/>
        <p:nvPr/>
      </p:nvGrpSpPr>
      <p:grpSpPr>
        <a:xfrm>
          <a:off x="0" y="0"/>
          <a:ext cx="0" cy="0"/>
          <a:chOff x="0" y="0"/>
          <a:chExt cx="0" cy="0"/>
        </a:xfrm>
      </p:grpSpPr>
      <p:sp>
        <p:nvSpPr>
          <p:cNvPr id="32" name="Instructions"/>
          <p:cNvSpPr/>
          <p:nvPr userDrawn="1"/>
        </p:nvSpPr>
        <p:spPr>
          <a:xfrm>
            <a:off x="51206400" y="2233613"/>
            <a:ext cx="14522186" cy="288036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20040" rIns="320040"/>
          <a:lstStyle/>
          <a:p>
            <a:pPr defTabSz="4301461" eaLnBrk="1" fontAlgn="auto" hangingPunct="1">
              <a:spcBef>
                <a:spcPts val="1400"/>
              </a:spcBef>
              <a:spcAft>
                <a:spcPts val="0"/>
              </a:spcAft>
              <a:defRPr/>
            </a:pPr>
            <a:r>
              <a:rPr sz="11200" dirty="0">
                <a:solidFill>
                  <a:prstClr val="white">
                    <a:lumMod val="50000"/>
                  </a:prstClr>
                </a:solidFill>
                <a:latin typeface="Calibri Light" panose="020F0302020204030204" pitchFamily="34" charset="0"/>
                <a:cs typeface="Calibri" panose="020F0502020204030204" pitchFamily="34" charset="0"/>
              </a:rPr>
              <a:t>Printing:</a:t>
            </a:r>
          </a:p>
          <a:p>
            <a:pPr defTabSz="4301461" eaLnBrk="1" fontAlgn="auto" hangingPunct="1">
              <a:spcBef>
                <a:spcPts val="1400"/>
              </a:spcBef>
              <a:spcAft>
                <a:spcPts val="0"/>
              </a:spcAft>
              <a:defRPr/>
            </a:pPr>
            <a:r>
              <a:rPr lang="en-US" sz="7700" dirty="0">
                <a:solidFill>
                  <a:prstClr val="white">
                    <a:lumMod val="50000"/>
                  </a:prstClr>
                </a:solidFill>
                <a:latin typeface="Calibri Light" panose="020F0302020204030204" pitchFamily="34" charset="0"/>
                <a:cs typeface="Calibri" panose="020F0502020204030204" pitchFamily="34" charset="0"/>
              </a:rPr>
              <a:t>This poster is 48” wide by 36” high. It’s designed to be printed on a large-format printer.</a:t>
            </a:r>
          </a:p>
          <a:p>
            <a:pPr defTabSz="4301461" eaLnBrk="1" fontAlgn="auto" hangingPunct="1">
              <a:spcBef>
                <a:spcPts val="350"/>
              </a:spcBef>
              <a:spcAft>
                <a:spcPts val="0"/>
              </a:spcAft>
              <a:defRPr/>
            </a:pPr>
            <a:endParaRPr sz="7000" dirty="0">
              <a:solidFill>
                <a:prstClr val="white">
                  <a:lumMod val="50000"/>
                </a:prstClr>
              </a:solidFill>
              <a:latin typeface="Calibri Light" panose="020F0302020204030204" pitchFamily="34" charset="0"/>
              <a:cs typeface="Calibri" panose="020F0502020204030204" pitchFamily="34" charset="0"/>
            </a:endParaRPr>
          </a:p>
          <a:p>
            <a:pPr defTabSz="4301461" eaLnBrk="1" fontAlgn="auto" hangingPunct="1">
              <a:spcBef>
                <a:spcPts val="1400"/>
              </a:spcBef>
              <a:spcAft>
                <a:spcPts val="0"/>
              </a:spcAft>
              <a:defRPr/>
            </a:pPr>
            <a:r>
              <a:rPr sz="10267" dirty="0">
                <a:solidFill>
                  <a:prstClr val="white">
                    <a:lumMod val="50000"/>
                  </a:prstClr>
                </a:solidFill>
                <a:latin typeface="Calibri Light" panose="020F0302020204030204" pitchFamily="34" charset="0"/>
                <a:cs typeface="Calibri" panose="020F0502020204030204" pitchFamily="34" charset="0"/>
              </a:rPr>
              <a:t>Customizing the Content:</a:t>
            </a:r>
          </a:p>
          <a:p>
            <a:pPr defTabSz="4301461" eaLnBrk="1" fontAlgn="auto" hangingPunct="1">
              <a:spcBef>
                <a:spcPts val="1400"/>
              </a:spcBef>
              <a:spcAft>
                <a:spcPts val="0"/>
              </a:spcAft>
              <a:defRPr/>
            </a:pPr>
            <a:r>
              <a:rPr sz="7700" dirty="0">
                <a:solidFill>
                  <a:prstClr val="white">
                    <a:lumMod val="50000"/>
                  </a:prstClr>
                </a:solidFill>
                <a:latin typeface="Calibri Light" panose="020F0302020204030204" pitchFamily="34" charset="0"/>
                <a:cs typeface="Calibri" panose="020F0502020204030204" pitchFamily="34" charset="0"/>
              </a:rPr>
              <a:t>The placeholders in this </a:t>
            </a:r>
            <a:r>
              <a:rPr lang="en-US" sz="7700" dirty="0">
                <a:solidFill>
                  <a:prstClr val="white">
                    <a:lumMod val="50000"/>
                  </a:prstClr>
                </a:solidFill>
                <a:latin typeface="Calibri Light" panose="020F0302020204030204" pitchFamily="34" charset="0"/>
                <a:cs typeface="Calibri" panose="020F0502020204030204" pitchFamily="34" charset="0"/>
              </a:rPr>
              <a:t>poster </a:t>
            </a:r>
            <a:r>
              <a:rPr sz="7700" dirty="0">
                <a:solidFill>
                  <a:prstClr val="white">
                    <a:lumMod val="50000"/>
                  </a:prstClr>
                </a:solidFill>
                <a:latin typeface="Calibri Light" panose="020F0302020204030204" pitchFamily="34" charset="0"/>
                <a:cs typeface="Calibri" panose="020F0502020204030204" pitchFamily="34" charset="0"/>
              </a:rPr>
              <a:t>are formatted for you. </a:t>
            </a:r>
            <a:r>
              <a:rPr lang="en-US" sz="7700" dirty="0">
                <a:solidFill>
                  <a:prstClr val="white">
                    <a:lumMod val="50000"/>
                  </a:prstClr>
                </a:solidFill>
                <a:latin typeface="Calibri Light" panose="020F0302020204030204" pitchFamily="34" charset="0"/>
                <a:cs typeface="Calibri" panose="020F0502020204030204" pitchFamily="34" charset="0"/>
              </a:rPr>
              <a:t>Type in the placeholders to </a:t>
            </a:r>
            <a:r>
              <a:rPr lang="en-US" sz="7700">
                <a:solidFill>
                  <a:prstClr val="white">
                    <a:lumMod val="50000"/>
                  </a:prstClr>
                </a:solidFill>
                <a:latin typeface="Calibri Light" panose="020F0302020204030204" pitchFamily="34" charset="0"/>
                <a:cs typeface="Calibri" panose="020F0502020204030204" pitchFamily="34" charset="0"/>
              </a:rPr>
              <a:t>add text, </a:t>
            </a:r>
            <a:r>
              <a:rPr lang="en-US" sz="7700" dirty="0">
                <a:solidFill>
                  <a:prstClr val="white">
                    <a:lumMod val="50000"/>
                  </a:prstClr>
                </a:solidFill>
                <a:latin typeface="Calibri Light" panose="020F0302020204030204" pitchFamily="34" charset="0"/>
                <a:cs typeface="Calibri" panose="020F0502020204030204" pitchFamily="34" charset="0"/>
              </a:rPr>
              <a:t>or click an icon to add </a:t>
            </a:r>
            <a:r>
              <a:rPr lang="en-US" sz="7700">
                <a:solidFill>
                  <a:prstClr val="white">
                    <a:lumMod val="50000"/>
                  </a:prstClr>
                </a:solidFill>
                <a:latin typeface="Calibri Light" panose="020F0302020204030204" pitchFamily="34" charset="0"/>
                <a:cs typeface="Calibri" panose="020F0502020204030204" pitchFamily="34" charset="0"/>
              </a:rPr>
              <a:t>a table, chart, SmartArt graphic, </a:t>
            </a:r>
            <a:r>
              <a:rPr lang="en-US" sz="7700" dirty="0">
                <a:solidFill>
                  <a:prstClr val="white">
                    <a:lumMod val="50000"/>
                  </a:prstClr>
                </a:solidFill>
                <a:latin typeface="Calibri Light" panose="020F0302020204030204" pitchFamily="34" charset="0"/>
                <a:cs typeface="Calibri" panose="020F0502020204030204" pitchFamily="34" charset="0"/>
              </a:rPr>
              <a:t>picture or multimedia file.</a:t>
            </a:r>
          </a:p>
          <a:p>
            <a:pPr defTabSz="4301461" eaLnBrk="1" fontAlgn="auto" hangingPunct="1">
              <a:spcBef>
                <a:spcPts val="2800"/>
              </a:spcBef>
              <a:spcAft>
                <a:spcPts val="0"/>
              </a:spcAft>
              <a:defRPr/>
            </a:pPr>
            <a:r>
              <a:rPr lang="en-US" sz="7700" dirty="0">
                <a:solidFill>
                  <a:prstClr val="white">
                    <a:lumMod val="50000"/>
                  </a:prstClr>
                </a:solidFill>
                <a:latin typeface="Calibri Light" panose="020F0302020204030204" pitchFamily="34" charset="0"/>
                <a:cs typeface="Calibri" panose="020F0502020204030204" pitchFamily="34" charset="0"/>
              </a:rPr>
              <a:t>T</a:t>
            </a:r>
            <a:r>
              <a:rPr sz="7700" dirty="0">
                <a:solidFill>
                  <a:prstClr val="white">
                    <a:lumMod val="50000"/>
                  </a:prstClr>
                </a:solidFill>
                <a:latin typeface="Calibri Light" panose="020F0302020204030204" pitchFamily="34" charset="0"/>
                <a:cs typeface="Calibri" panose="020F0502020204030204" pitchFamily="34" charset="0"/>
              </a:rPr>
              <a:t>o add or remove bullet points </a:t>
            </a:r>
            <a:r>
              <a:rPr sz="7700">
                <a:solidFill>
                  <a:prstClr val="white">
                    <a:lumMod val="50000"/>
                  </a:prstClr>
                </a:solidFill>
                <a:latin typeface="Calibri Light" panose="020F0302020204030204" pitchFamily="34" charset="0"/>
                <a:cs typeface="Calibri" panose="020F0502020204030204" pitchFamily="34" charset="0"/>
              </a:rPr>
              <a:t>from text, </a:t>
            </a:r>
            <a:r>
              <a:rPr sz="7700" dirty="0">
                <a:solidFill>
                  <a:prstClr val="white">
                    <a:lumMod val="50000"/>
                  </a:prstClr>
                </a:solidFill>
                <a:latin typeface="Calibri Light" panose="020F0302020204030204" pitchFamily="34" charset="0"/>
                <a:cs typeface="Calibri" panose="020F0502020204030204" pitchFamily="34" charset="0"/>
              </a:rPr>
              <a:t>just click the Bullets button on the Home tab.</a:t>
            </a:r>
          </a:p>
          <a:p>
            <a:pPr defTabSz="4301461" eaLnBrk="1" fontAlgn="auto" hangingPunct="1">
              <a:spcBef>
                <a:spcPts val="2800"/>
              </a:spcBef>
              <a:spcAft>
                <a:spcPts val="0"/>
              </a:spcAft>
              <a:defRPr/>
            </a:pPr>
            <a:r>
              <a:rPr sz="7700" dirty="0">
                <a:solidFill>
                  <a:prstClr val="white">
                    <a:lumMod val="50000"/>
                  </a:prstClr>
                </a:solidFill>
                <a:latin typeface="Calibri Light" panose="020F0302020204030204" pitchFamily="34" charset="0"/>
                <a:cs typeface="Calibri" panose="020F0502020204030204" pitchFamily="34" charset="0"/>
              </a:rPr>
              <a:t>If you need more placeholders </a:t>
            </a:r>
            <a:r>
              <a:rPr sz="7700">
                <a:solidFill>
                  <a:prstClr val="white">
                    <a:lumMod val="50000"/>
                  </a:prstClr>
                </a:solidFill>
                <a:latin typeface="Calibri Light" panose="020F0302020204030204" pitchFamily="34" charset="0"/>
                <a:cs typeface="Calibri" panose="020F0502020204030204" pitchFamily="34" charset="0"/>
              </a:rPr>
              <a:t>for titles, </a:t>
            </a:r>
            <a:r>
              <a:rPr lang="en-US" sz="7700" dirty="0">
                <a:solidFill>
                  <a:prstClr val="white">
                    <a:lumMod val="50000"/>
                  </a:prstClr>
                </a:solidFill>
                <a:latin typeface="Calibri Light" panose="020F0302020204030204" pitchFamily="34" charset="0"/>
                <a:cs typeface="Calibri" panose="020F0502020204030204" pitchFamily="34" charset="0"/>
              </a:rPr>
              <a:t>content</a:t>
            </a:r>
            <a:r>
              <a:rPr sz="7700" dirty="0">
                <a:solidFill>
                  <a:prstClr val="white">
                    <a:lumMod val="50000"/>
                  </a:prstClr>
                </a:solidFill>
                <a:latin typeface="Calibri Light" panose="020F0302020204030204" pitchFamily="34" charset="0"/>
                <a:cs typeface="Calibri" panose="020F0502020204030204" pitchFamily="34" charset="0"/>
              </a:rPr>
              <a:t> or </a:t>
            </a:r>
            <a:r>
              <a:rPr sz="7700">
                <a:solidFill>
                  <a:prstClr val="white">
                    <a:lumMod val="50000"/>
                  </a:prstClr>
                </a:solidFill>
                <a:latin typeface="Calibri Light" panose="020F0302020204030204" pitchFamily="34" charset="0"/>
                <a:cs typeface="Calibri" panose="020F0502020204030204" pitchFamily="34" charset="0"/>
              </a:rPr>
              <a:t>body text, </a:t>
            </a:r>
            <a:r>
              <a:rPr sz="7700" dirty="0">
                <a:solidFill>
                  <a:prstClr val="white">
                    <a:lumMod val="50000"/>
                  </a:prstClr>
                </a:solidFill>
                <a:latin typeface="Calibri Light" panose="020F0302020204030204" pitchFamily="34" charset="0"/>
                <a:cs typeface="Calibri" panose="020F0502020204030204" pitchFamily="34" charset="0"/>
              </a:rPr>
              <a:t>just make a copy of what you need and drag it into place. PowerPoint’s Smart Guides will help you align it with everything else.</a:t>
            </a:r>
          </a:p>
          <a:p>
            <a:pPr defTabSz="4301461" eaLnBrk="1" fontAlgn="auto" hangingPunct="1">
              <a:spcBef>
                <a:spcPts val="2800"/>
              </a:spcBef>
              <a:spcAft>
                <a:spcPts val="0"/>
              </a:spcAft>
              <a:defRPr/>
            </a:pPr>
            <a:r>
              <a:rPr sz="7700" dirty="0">
                <a:solidFill>
                  <a:prstClr val="white">
                    <a:lumMod val="50000"/>
                  </a:prstClr>
                </a:solidFill>
                <a:latin typeface="Calibri Light" panose="020F0302020204030204" pitchFamily="34" charset="0"/>
                <a:cs typeface="Calibri" panose="020F0502020204030204" pitchFamily="34" charset="0"/>
              </a:rPr>
              <a:t>Want to use your own pictures instead of ours? No problem! Just </a:t>
            </a:r>
            <a:r>
              <a:rPr lang="en-US" sz="7700" dirty="0">
                <a:solidFill>
                  <a:prstClr val="white">
                    <a:lumMod val="50000"/>
                  </a:prstClr>
                </a:solidFill>
                <a:latin typeface="Calibri Light" panose="020F0302020204030204" pitchFamily="34" charset="0"/>
                <a:cs typeface="Calibri" panose="020F0502020204030204" pitchFamily="34" charset="0"/>
              </a:rPr>
              <a:t>right-</a:t>
            </a:r>
            <a:r>
              <a:rPr sz="7700" dirty="0">
                <a:solidFill>
                  <a:prstClr val="white">
                    <a:lumMod val="50000"/>
                  </a:prstClr>
                </a:solidFill>
                <a:latin typeface="Calibri Light" panose="020F0302020204030204" pitchFamily="34" charset="0"/>
                <a:cs typeface="Calibri" panose="020F0502020204030204" pitchFamily="34" charset="0"/>
              </a:rPr>
              <a:t>click a picture</a:t>
            </a:r>
            <a:r>
              <a:rPr lang="en-US" sz="7700" dirty="0">
                <a:solidFill>
                  <a:prstClr val="white">
                    <a:lumMod val="50000"/>
                  </a:prstClr>
                </a:solidFill>
                <a:latin typeface="Calibri Light" panose="020F0302020204030204" pitchFamily="34" charset="0"/>
                <a:cs typeface="Calibri" panose="020F0502020204030204" pitchFamily="34" charset="0"/>
              </a:rPr>
              <a:t> and choose Change Picture. Maintain the proportion of pictures as you resize by dragging a corner.</a:t>
            </a:r>
            <a:endParaRPr sz="7700" dirty="0">
              <a:solidFill>
                <a:prstClr val="white">
                  <a:lumMod val="50000"/>
                </a:prstClr>
              </a:solidFill>
              <a:latin typeface="Calibri Light" panose="020F0302020204030204" pitchFamily="34" charset="0"/>
              <a:cs typeface="Calibri" panose="020F0502020204030204" pitchFamily="34" charset="0"/>
            </a:endParaRPr>
          </a:p>
        </p:txBody>
      </p:sp>
      <p:sp>
        <p:nvSpPr>
          <p:cNvPr id="2" name="Title 1"/>
          <p:cNvSpPr>
            <a:spLocks noGrp="1"/>
          </p:cNvSpPr>
          <p:nvPr>
            <p:ph type="title"/>
          </p:nvPr>
        </p:nvSpPr>
        <p:spPr>
          <a:xfrm>
            <a:off x="7467600" y="866775"/>
            <a:ext cx="36271200" cy="2200223"/>
          </a:xfrm>
        </p:spPr>
        <p:txBody>
          <a:bodyPr/>
          <a:lstStyle/>
          <a:p>
            <a:r>
              <a:rPr lang="el-GR" dirty="0"/>
              <a:t>Στυλ κύριου τίτλου</a:t>
            </a:r>
            <a:endParaRPr lang="en-US" dirty="0"/>
          </a:p>
        </p:txBody>
      </p:sp>
      <p:sp>
        <p:nvSpPr>
          <p:cNvPr id="31" name="Text Placeholder 6"/>
          <p:cNvSpPr>
            <a:spLocks noGrp="1"/>
          </p:cNvSpPr>
          <p:nvPr>
            <p:ph type="body" sz="quarter" idx="36"/>
          </p:nvPr>
        </p:nvSpPr>
        <p:spPr bwMode="auto">
          <a:xfrm>
            <a:off x="7467600" y="3140028"/>
            <a:ext cx="36271200" cy="727122"/>
          </a:xfrm>
        </p:spPr>
        <p:txBody>
          <a:bodyPr>
            <a:noAutofit/>
          </a:bodyPr>
          <a:lstStyle>
            <a:lvl1pPr marL="0" indent="0">
              <a:spcBef>
                <a:spcPts val="0"/>
              </a:spcBef>
              <a:buNone/>
              <a:defRPr sz="2800">
                <a:solidFill>
                  <a:schemeClr val="bg1"/>
                </a:solidFill>
              </a:defRPr>
            </a:lvl1pPr>
            <a:lvl2pPr marL="0" indent="0">
              <a:spcBef>
                <a:spcPts val="0"/>
              </a:spcBef>
              <a:buNone/>
              <a:defRPr sz="2800">
                <a:solidFill>
                  <a:schemeClr val="bg1"/>
                </a:solidFill>
              </a:defRPr>
            </a:lvl2pPr>
            <a:lvl3pPr marL="0" indent="0">
              <a:spcBef>
                <a:spcPts val="0"/>
              </a:spcBef>
              <a:buNone/>
              <a:defRPr sz="2800">
                <a:solidFill>
                  <a:schemeClr val="bg1"/>
                </a:solidFill>
              </a:defRPr>
            </a:lvl3pPr>
            <a:lvl4pPr marL="0" indent="0">
              <a:spcBef>
                <a:spcPts val="0"/>
              </a:spcBef>
              <a:buNone/>
              <a:defRPr sz="2800">
                <a:solidFill>
                  <a:schemeClr val="bg1"/>
                </a:solidFill>
              </a:defRPr>
            </a:lvl4pPr>
            <a:lvl5pPr marL="0" indent="0">
              <a:spcBef>
                <a:spcPts val="0"/>
              </a:spcBef>
              <a:buNone/>
              <a:defRPr sz="2800">
                <a:solidFill>
                  <a:schemeClr val="bg1"/>
                </a:solidFill>
              </a:defRPr>
            </a:lvl5pPr>
            <a:lvl6pPr marL="0" indent="0">
              <a:spcBef>
                <a:spcPts val="0"/>
              </a:spcBef>
              <a:buNone/>
              <a:defRPr sz="2800">
                <a:solidFill>
                  <a:schemeClr val="bg1"/>
                </a:solidFill>
              </a:defRPr>
            </a:lvl6pPr>
            <a:lvl7pPr marL="0" indent="0">
              <a:spcBef>
                <a:spcPts val="0"/>
              </a:spcBef>
              <a:buNone/>
              <a:defRPr sz="2800">
                <a:solidFill>
                  <a:schemeClr val="bg1"/>
                </a:solidFill>
              </a:defRPr>
            </a:lvl7pPr>
            <a:lvl8pPr marL="0" indent="0">
              <a:spcBef>
                <a:spcPts val="0"/>
              </a:spcBef>
              <a:buNone/>
              <a:defRPr sz="2800">
                <a:solidFill>
                  <a:schemeClr val="bg1"/>
                </a:solidFill>
              </a:defRPr>
            </a:lvl8pPr>
            <a:lvl9pPr marL="0" indent="0">
              <a:spcBef>
                <a:spcPts val="0"/>
              </a:spcBef>
              <a:buNone/>
              <a:defRPr sz="2800">
                <a:solidFill>
                  <a:schemeClr val="bg1"/>
                </a:solidFill>
              </a:defRPr>
            </a:lvl9pPr>
          </a:lstStyle>
          <a:p>
            <a:pPr lvl="0"/>
            <a:r>
              <a:rPr lang="el-GR"/>
              <a:t>Στυλ υποδείγματος κειμένου</a:t>
            </a:r>
          </a:p>
        </p:txBody>
      </p:sp>
      <p:sp>
        <p:nvSpPr>
          <p:cNvPr id="7" name="Text Placeholder 6"/>
          <p:cNvSpPr>
            <a:spLocks noGrp="1"/>
          </p:cNvSpPr>
          <p:nvPr>
            <p:ph type="body" sz="quarter" idx="13"/>
          </p:nvPr>
        </p:nvSpPr>
        <p:spPr>
          <a:xfrm>
            <a:off x="1333500" y="5120640"/>
            <a:ext cx="14935200" cy="1066800"/>
          </a:xfrm>
          <a:prstGeom prst="round1Rect">
            <a:avLst/>
          </a:prstGeom>
          <a:solidFill>
            <a:schemeClr val="accent2"/>
          </a:solidFill>
        </p:spPr>
        <p:txBody>
          <a:bodyPr lIns="365760" anchor="ctr">
            <a:noAutofit/>
          </a:bodyPr>
          <a:lstStyle>
            <a:lvl1pPr marL="0" indent="0">
              <a:spcBef>
                <a:spcPts val="0"/>
              </a:spcBef>
              <a:buNone/>
              <a:defRPr sz="7000" cap="all" baseline="0">
                <a:solidFill>
                  <a:schemeClr val="bg1"/>
                </a:solidFill>
                <a:latin typeface="+mj-lt"/>
              </a:defRPr>
            </a:lvl1pPr>
            <a:lvl2pPr marL="0" indent="0">
              <a:spcBef>
                <a:spcPts val="0"/>
              </a:spcBef>
              <a:buNone/>
              <a:defRPr sz="7000" cap="all" baseline="0">
                <a:solidFill>
                  <a:schemeClr val="bg1"/>
                </a:solidFill>
                <a:latin typeface="+mj-lt"/>
              </a:defRPr>
            </a:lvl2pPr>
            <a:lvl3pPr marL="0" indent="0">
              <a:spcBef>
                <a:spcPts val="0"/>
              </a:spcBef>
              <a:buNone/>
              <a:defRPr sz="7000" cap="all" baseline="0">
                <a:solidFill>
                  <a:schemeClr val="bg1"/>
                </a:solidFill>
                <a:latin typeface="+mj-lt"/>
              </a:defRPr>
            </a:lvl3pPr>
            <a:lvl4pPr marL="0" indent="0">
              <a:spcBef>
                <a:spcPts val="0"/>
              </a:spcBef>
              <a:buNone/>
              <a:defRPr sz="7000" cap="all" baseline="0">
                <a:solidFill>
                  <a:schemeClr val="bg1"/>
                </a:solidFill>
                <a:latin typeface="+mj-lt"/>
              </a:defRPr>
            </a:lvl4pPr>
            <a:lvl5pPr marL="0" indent="0">
              <a:spcBef>
                <a:spcPts val="0"/>
              </a:spcBef>
              <a:buNone/>
              <a:defRPr sz="7000" cap="all" baseline="0">
                <a:solidFill>
                  <a:schemeClr val="bg1"/>
                </a:solidFill>
                <a:latin typeface="+mj-lt"/>
              </a:defRPr>
            </a:lvl5pPr>
            <a:lvl6pPr marL="0" indent="0">
              <a:spcBef>
                <a:spcPts val="0"/>
              </a:spcBef>
              <a:buNone/>
              <a:defRPr sz="7000" cap="all" baseline="0">
                <a:solidFill>
                  <a:schemeClr val="bg1"/>
                </a:solidFill>
                <a:latin typeface="+mj-lt"/>
              </a:defRPr>
            </a:lvl6pPr>
            <a:lvl7pPr marL="0" indent="0">
              <a:spcBef>
                <a:spcPts val="0"/>
              </a:spcBef>
              <a:buNone/>
              <a:defRPr sz="7000" cap="all" baseline="0">
                <a:solidFill>
                  <a:schemeClr val="bg1"/>
                </a:solidFill>
                <a:latin typeface="+mj-lt"/>
              </a:defRPr>
            </a:lvl7pPr>
            <a:lvl8pPr marL="0" indent="0">
              <a:spcBef>
                <a:spcPts val="0"/>
              </a:spcBef>
              <a:buNone/>
              <a:defRPr sz="7000" cap="all" baseline="0">
                <a:solidFill>
                  <a:schemeClr val="bg1"/>
                </a:solidFill>
                <a:latin typeface="+mj-lt"/>
              </a:defRPr>
            </a:lvl8pPr>
            <a:lvl9pPr marL="0" indent="0">
              <a:spcBef>
                <a:spcPts val="0"/>
              </a:spcBef>
              <a:buNone/>
              <a:defRPr sz="7000" cap="all" baseline="0">
                <a:solidFill>
                  <a:schemeClr val="bg1"/>
                </a:solidFill>
                <a:latin typeface="+mj-lt"/>
              </a:defRPr>
            </a:lvl9pPr>
          </a:lstStyle>
          <a:p>
            <a:pPr lvl="0"/>
            <a:r>
              <a:rPr lang="en-US"/>
              <a:t>Click to edit Master text styles</a:t>
            </a:r>
          </a:p>
        </p:txBody>
      </p:sp>
      <p:sp>
        <p:nvSpPr>
          <p:cNvPr id="19" name="Content Placeholder 17"/>
          <p:cNvSpPr>
            <a:spLocks noGrp="1"/>
          </p:cNvSpPr>
          <p:nvPr>
            <p:ph sz="quarter" idx="24"/>
          </p:nvPr>
        </p:nvSpPr>
        <p:spPr>
          <a:xfrm>
            <a:off x="1333500" y="6187440"/>
            <a:ext cx="14935200" cy="6000750"/>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6"/>
          <p:cNvSpPr>
            <a:spLocks noGrp="1"/>
          </p:cNvSpPr>
          <p:nvPr>
            <p:ph type="body" sz="quarter" idx="17"/>
          </p:nvPr>
        </p:nvSpPr>
        <p:spPr>
          <a:xfrm>
            <a:off x="1333500" y="13153644"/>
            <a:ext cx="14935200" cy="1066800"/>
          </a:xfrm>
          <a:prstGeom prst="round1Rect">
            <a:avLst/>
          </a:prstGeom>
          <a:solidFill>
            <a:schemeClr val="accent3"/>
          </a:solidFill>
        </p:spPr>
        <p:txBody>
          <a:bodyPr lIns="365760" anchor="ctr">
            <a:noAutofit/>
          </a:bodyPr>
          <a:lstStyle>
            <a:lvl1pPr marL="0" indent="0">
              <a:spcBef>
                <a:spcPts val="0"/>
              </a:spcBef>
              <a:buNone/>
              <a:defRPr sz="7000" cap="all" baseline="0">
                <a:solidFill>
                  <a:schemeClr val="bg1"/>
                </a:solidFill>
                <a:latin typeface="+mj-lt"/>
              </a:defRPr>
            </a:lvl1pPr>
            <a:lvl2pPr marL="0" indent="0">
              <a:spcBef>
                <a:spcPts val="0"/>
              </a:spcBef>
              <a:buNone/>
              <a:defRPr sz="7000" cap="all" baseline="0">
                <a:solidFill>
                  <a:schemeClr val="bg1"/>
                </a:solidFill>
                <a:latin typeface="+mj-lt"/>
              </a:defRPr>
            </a:lvl2pPr>
            <a:lvl3pPr marL="0" indent="0">
              <a:spcBef>
                <a:spcPts val="0"/>
              </a:spcBef>
              <a:buNone/>
              <a:defRPr sz="7000" cap="all" baseline="0">
                <a:solidFill>
                  <a:schemeClr val="bg1"/>
                </a:solidFill>
                <a:latin typeface="+mj-lt"/>
              </a:defRPr>
            </a:lvl3pPr>
            <a:lvl4pPr marL="0" indent="0">
              <a:spcBef>
                <a:spcPts val="0"/>
              </a:spcBef>
              <a:buNone/>
              <a:defRPr sz="7000" cap="all" baseline="0">
                <a:solidFill>
                  <a:schemeClr val="bg1"/>
                </a:solidFill>
                <a:latin typeface="+mj-lt"/>
              </a:defRPr>
            </a:lvl4pPr>
            <a:lvl5pPr marL="0" indent="0">
              <a:spcBef>
                <a:spcPts val="0"/>
              </a:spcBef>
              <a:buNone/>
              <a:defRPr sz="7000" cap="all" baseline="0">
                <a:solidFill>
                  <a:schemeClr val="bg1"/>
                </a:solidFill>
                <a:latin typeface="+mj-lt"/>
              </a:defRPr>
            </a:lvl5pPr>
            <a:lvl6pPr marL="0" indent="0">
              <a:spcBef>
                <a:spcPts val="0"/>
              </a:spcBef>
              <a:buNone/>
              <a:defRPr sz="7000" cap="all" baseline="0">
                <a:solidFill>
                  <a:schemeClr val="bg1"/>
                </a:solidFill>
                <a:latin typeface="+mj-lt"/>
              </a:defRPr>
            </a:lvl6pPr>
            <a:lvl7pPr marL="0" indent="0">
              <a:spcBef>
                <a:spcPts val="0"/>
              </a:spcBef>
              <a:buNone/>
              <a:defRPr sz="7000" cap="all" baseline="0">
                <a:solidFill>
                  <a:schemeClr val="bg1"/>
                </a:solidFill>
                <a:latin typeface="+mj-lt"/>
              </a:defRPr>
            </a:lvl7pPr>
            <a:lvl8pPr marL="0" indent="0">
              <a:spcBef>
                <a:spcPts val="0"/>
              </a:spcBef>
              <a:buNone/>
              <a:defRPr sz="7000" cap="all" baseline="0">
                <a:solidFill>
                  <a:schemeClr val="bg1"/>
                </a:solidFill>
                <a:latin typeface="+mj-lt"/>
              </a:defRPr>
            </a:lvl8pPr>
            <a:lvl9pPr marL="0" indent="0">
              <a:spcBef>
                <a:spcPts val="0"/>
              </a:spcBef>
              <a:buNone/>
              <a:defRPr sz="7000" cap="all" baseline="0">
                <a:solidFill>
                  <a:schemeClr val="bg1"/>
                </a:solidFill>
                <a:latin typeface="+mj-lt"/>
              </a:defRPr>
            </a:lvl9pPr>
          </a:lstStyle>
          <a:p>
            <a:pPr lvl="0"/>
            <a:r>
              <a:rPr lang="en-US"/>
              <a:t>Click to edit Master text styles</a:t>
            </a:r>
          </a:p>
        </p:txBody>
      </p:sp>
      <p:sp>
        <p:nvSpPr>
          <p:cNvPr id="20" name="Content Placeholder 17"/>
          <p:cNvSpPr>
            <a:spLocks noGrp="1"/>
          </p:cNvSpPr>
          <p:nvPr>
            <p:ph sz="quarter" idx="25"/>
          </p:nvPr>
        </p:nvSpPr>
        <p:spPr>
          <a:xfrm>
            <a:off x="1333500" y="14220445"/>
            <a:ext cx="14935200" cy="7952144"/>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Text Placeholder 6"/>
          <p:cNvSpPr>
            <a:spLocks noGrp="1"/>
          </p:cNvSpPr>
          <p:nvPr>
            <p:ph type="body" sz="quarter" idx="19"/>
          </p:nvPr>
        </p:nvSpPr>
        <p:spPr>
          <a:xfrm>
            <a:off x="1333500" y="22602825"/>
            <a:ext cx="14935200" cy="1066800"/>
          </a:xfrm>
          <a:prstGeom prst="round1Rect">
            <a:avLst/>
          </a:prstGeom>
          <a:solidFill>
            <a:schemeClr val="accent4"/>
          </a:solidFill>
        </p:spPr>
        <p:txBody>
          <a:bodyPr lIns="365760" anchor="ctr">
            <a:noAutofit/>
          </a:bodyPr>
          <a:lstStyle>
            <a:lvl1pPr marL="0" indent="0">
              <a:spcBef>
                <a:spcPts val="0"/>
              </a:spcBef>
              <a:buNone/>
              <a:defRPr sz="7000" cap="all" baseline="0">
                <a:solidFill>
                  <a:schemeClr val="bg1"/>
                </a:solidFill>
                <a:latin typeface="+mj-lt"/>
              </a:defRPr>
            </a:lvl1pPr>
            <a:lvl2pPr marL="0" indent="0">
              <a:spcBef>
                <a:spcPts val="0"/>
              </a:spcBef>
              <a:buNone/>
              <a:defRPr sz="7000" cap="all" baseline="0">
                <a:solidFill>
                  <a:schemeClr val="bg1"/>
                </a:solidFill>
                <a:latin typeface="+mj-lt"/>
              </a:defRPr>
            </a:lvl2pPr>
            <a:lvl3pPr marL="0" indent="0">
              <a:spcBef>
                <a:spcPts val="0"/>
              </a:spcBef>
              <a:buNone/>
              <a:defRPr sz="7000" cap="all" baseline="0">
                <a:solidFill>
                  <a:schemeClr val="bg1"/>
                </a:solidFill>
                <a:latin typeface="+mj-lt"/>
              </a:defRPr>
            </a:lvl3pPr>
            <a:lvl4pPr marL="0" indent="0">
              <a:spcBef>
                <a:spcPts val="0"/>
              </a:spcBef>
              <a:buNone/>
              <a:defRPr sz="7000" cap="all" baseline="0">
                <a:solidFill>
                  <a:schemeClr val="bg1"/>
                </a:solidFill>
                <a:latin typeface="+mj-lt"/>
              </a:defRPr>
            </a:lvl4pPr>
            <a:lvl5pPr marL="0" indent="0">
              <a:spcBef>
                <a:spcPts val="0"/>
              </a:spcBef>
              <a:buNone/>
              <a:defRPr sz="7000" cap="all" baseline="0">
                <a:solidFill>
                  <a:schemeClr val="bg1"/>
                </a:solidFill>
                <a:latin typeface="+mj-lt"/>
              </a:defRPr>
            </a:lvl5pPr>
            <a:lvl6pPr marL="0" indent="0">
              <a:spcBef>
                <a:spcPts val="0"/>
              </a:spcBef>
              <a:buNone/>
              <a:defRPr sz="7000" cap="all" baseline="0">
                <a:solidFill>
                  <a:schemeClr val="bg1"/>
                </a:solidFill>
                <a:latin typeface="+mj-lt"/>
              </a:defRPr>
            </a:lvl6pPr>
            <a:lvl7pPr marL="0" indent="0">
              <a:spcBef>
                <a:spcPts val="0"/>
              </a:spcBef>
              <a:buNone/>
              <a:defRPr sz="7000" cap="all" baseline="0">
                <a:solidFill>
                  <a:schemeClr val="bg1"/>
                </a:solidFill>
                <a:latin typeface="+mj-lt"/>
              </a:defRPr>
            </a:lvl7pPr>
            <a:lvl8pPr marL="0" indent="0">
              <a:spcBef>
                <a:spcPts val="0"/>
              </a:spcBef>
              <a:buNone/>
              <a:defRPr sz="7000" cap="all" baseline="0">
                <a:solidFill>
                  <a:schemeClr val="bg1"/>
                </a:solidFill>
                <a:latin typeface="+mj-lt"/>
              </a:defRPr>
            </a:lvl8pPr>
            <a:lvl9pPr marL="0" indent="0">
              <a:spcBef>
                <a:spcPts val="0"/>
              </a:spcBef>
              <a:buNone/>
              <a:defRPr sz="7000" cap="all" baseline="0">
                <a:solidFill>
                  <a:schemeClr val="bg1"/>
                </a:solidFill>
                <a:latin typeface="+mj-lt"/>
              </a:defRPr>
            </a:lvl9pPr>
          </a:lstStyle>
          <a:p>
            <a:pPr lvl="0"/>
            <a:r>
              <a:rPr lang="en-US"/>
              <a:t>Click to edit Master text styles</a:t>
            </a:r>
          </a:p>
        </p:txBody>
      </p:sp>
      <p:sp>
        <p:nvSpPr>
          <p:cNvPr id="21" name="Content Placeholder 17"/>
          <p:cNvSpPr>
            <a:spLocks noGrp="1"/>
          </p:cNvSpPr>
          <p:nvPr>
            <p:ph sz="quarter" idx="26"/>
          </p:nvPr>
        </p:nvSpPr>
        <p:spPr>
          <a:xfrm>
            <a:off x="1333500" y="23674959"/>
            <a:ext cx="14935200" cy="4000500"/>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Text Placeholder 6"/>
          <p:cNvSpPr>
            <a:spLocks noGrp="1"/>
          </p:cNvSpPr>
          <p:nvPr>
            <p:ph type="body" sz="quarter" idx="21"/>
          </p:nvPr>
        </p:nvSpPr>
        <p:spPr>
          <a:xfrm>
            <a:off x="18135600" y="5120640"/>
            <a:ext cx="14935200" cy="1066800"/>
          </a:xfrm>
          <a:prstGeom prst="round1Rect">
            <a:avLst/>
          </a:prstGeom>
          <a:solidFill>
            <a:schemeClr val="accent5"/>
          </a:solidFill>
        </p:spPr>
        <p:txBody>
          <a:bodyPr lIns="365760" anchor="ctr">
            <a:noAutofit/>
          </a:bodyPr>
          <a:lstStyle>
            <a:lvl1pPr marL="0" indent="0">
              <a:spcBef>
                <a:spcPts val="0"/>
              </a:spcBef>
              <a:buNone/>
              <a:defRPr sz="7000" cap="all" baseline="0">
                <a:solidFill>
                  <a:schemeClr val="bg1"/>
                </a:solidFill>
                <a:latin typeface="+mj-lt"/>
              </a:defRPr>
            </a:lvl1pPr>
            <a:lvl2pPr marL="0" indent="0">
              <a:spcBef>
                <a:spcPts val="0"/>
              </a:spcBef>
              <a:buNone/>
              <a:defRPr sz="7000" cap="all" baseline="0">
                <a:solidFill>
                  <a:schemeClr val="bg1"/>
                </a:solidFill>
                <a:latin typeface="+mj-lt"/>
              </a:defRPr>
            </a:lvl2pPr>
            <a:lvl3pPr marL="0" indent="0">
              <a:spcBef>
                <a:spcPts val="0"/>
              </a:spcBef>
              <a:buNone/>
              <a:defRPr sz="7000" cap="all" baseline="0">
                <a:solidFill>
                  <a:schemeClr val="bg1"/>
                </a:solidFill>
                <a:latin typeface="+mj-lt"/>
              </a:defRPr>
            </a:lvl3pPr>
            <a:lvl4pPr marL="0" indent="0">
              <a:spcBef>
                <a:spcPts val="0"/>
              </a:spcBef>
              <a:buNone/>
              <a:defRPr sz="7000" cap="all" baseline="0">
                <a:solidFill>
                  <a:schemeClr val="bg1"/>
                </a:solidFill>
                <a:latin typeface="+mj-lt"/>
              </a:defRPr>
            </a:lvl4pPr>
            <a:lvl5pPr marL="0" indent="0">
              <a:spcBef>
                <a:spcPts val="0"/>
              </a:spcBef>
              <a:buNone/>
              <a:defRPr sz="7000" cap="all" baseline="0">
                <a:solidFill>
                  <a:schemeClr val="bg1"/>
                </a:solidFill>
                <a:latin typeface="+mj-lt"/>
              </a:defRPr>
            </a:lvl5pPr>
            <a:lvl6pPr marL="0" indent="0">
              <a:spcBef>
                <a:spcPts val="0"/>
              </a:spcBef>
              <a:buNone/>
              <a:defRPr sz="7000" cap="all" baseline="0">
                <a:solidFill>
                  <a:schemeClr val="bg1"/>
                </a:solidFill>
                <a:latin typeface="+mj-lt"/>
              </a:defRPr>
            </a:lvl6pPr>
            <a:lvl7pPr marL="0" indent="0">
              <a:spcBef>
                <a:spcPts val="0"/>
              </a:spcBef>
              <a:buNone/>
              <a:defRPr sz="7000" cap="all" baseline="0">
                <a:solidFill>
                  <a:schemeClr val="bg1"/>
                </a:solidFill>
                <a:latin typeface="+mj-lt"/>
              </a:defRPr>
            </a:lvl7pPr>
            <a:lvl8pPr marL="0" indent="0">
              <a:spcBef>
                <a:spcPts val="0"/>
              </a:spcBef>
              <a:buNone/>
              <a:defRPr sz="7000" cap="all" baseline="0">
                <a:solidFill>
                  <a:schemeClr val="bg1"/>
                </a:solidFill>
                <a:latin typeface="+mj-lt"/>
              </a:defRPr>
            </a:lvl8pPr>
            <a:lvl9pPr marL="0" indent="0">
              <a:spcBef>
                <a:spcPts val="0"/>
              </a:spcBef>
              <a:buNone/>
              <a:defRPr sz="7000" cap="all" baseline="0">
                <a:solidFill>
                  <a:schemeClr val="bg1"/>
                </a:solidFill>
                <a:latin typeface="+mj-lt"/>
              </a:defRPr>
            </a:lvl9pPr>
          </a:lstStyle>
          <a:p>
            <a:pPr lvl="0"/>
            <a:r>
              <a:rPr lang="en-US"/>
              <a:t>Click to edit Master text styles</a:t>
            </a:r>
          </a:p>
        </p:txBody>
      </p:sp>
      <p:sp>
        <p:nvSpPr>
          <p:cNvPr id="22" name="Content Placeholder 17"/>
          <p:cNvSpPr>
            <a:spLocks noGrp="1"/>
          </p:cNvSpPr>
          <p:nvPr>
            <p:ph sz="quarter" idx="27"/>
          </p:nvPr>
        </p:nvSpPr>
        <p:spPr>
          <a:xfrm>
            <a:off x="18135600" y="6187440"/>
            <a:ext cx="14935200" cy="4000500"/>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8" name="Content Placeholder 17"/>
          <p:cNvSpPr>
            <a:spLocks noGrp="1"/>
          </p:cNvSpPr>
          <p:nvPr>
            <p:ph sz="quarter" idx="23"/>
          </p:nvPr>
        </p:nvSpPr>
        <p:spPr>
          <a:xfrm>
            <a:off x="18135600" y="10454640"/>
            <a:ext cx="14935200" cy="5400675"/>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3" name="Content Placeholder 17"/>
          <p:cNvSpPr>
            <a:spLocks noGrp="1"/>
          </p:cNvSpPr>
          <p:nvPr>
            <p:ph sz="quarter" idx="28"/>
          </p:nvPr>
        </p:nvSpPr>
        <p:spPr>
          <a:xfrm>
            <a:off x="18135600" y="20535900"/>
            <a:ext cx="14935200" cy="1533525"/>
          </a:xfrm>
        </p:spPr>
        <p:txBody>
          <a:bodyPr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p:txBody>
      </p:sp>
      <p:sp>
        <p:nvSpPr>
          <p:cNvPr id="24" name="Text Placeholder 6"/>
          <p:cNvSpPr>
            <a:spLocks noGrp="1"/>
          </p:cNvSpPr>
          <p:nvPr>
            <p:ph type="body" sz="quarter" idx="29"/>
          </p:nvPr>
        </p:nvSpPr>
        <p:spPr>
          <a:xfrm>
            <a:off x="18135600" y="22602825"/>
            <a:ext cx="14935200" cy="1066800"/>
          </a:xfrm>
          <a:prstGeom prst="round1Rect">
            <a:avLst/>
          </a:prstGeom>
          <a:solidFill>
            <a:schemeClr val="accent6"/>
          </a:solidFill>
        </p:spPr>
        <p:txBody>
          <a:bodyPr lIns="365760" anchor="ctr">
            <a:noAutofit/>
          </a:bodyPr>
          <a:lstStyle>
            <a:lvl1pPr marL="0" indent="0">
              <a:spcBef>
                <a:spcPts val="0"/>
              </a:spcBef>
              <a:buNone/>
              <a:defRPr sz="7000" cap="all" baseline="0">
                <a:solidFill>
                  <a:schemeClr val="bg1"/>
                </a:solidFill>
                <a:latin typeface="+mj-lt"/>
              </a:defRPr>
            </a:lvl1pPr>
            <a:lvl2pPr marL="0" indent="0">
              <a:spcBef>
                <a:spcPts val="0"/>
              </a:spcBef>
              <a:buNone/>
              <a:defRPr sz="7000" cap="all" baseline="0">
                <a:solidFill>
                  <a:schemeClr val="bg1"/>
                </a:solidFill>
                <a:latin typeface="+mj-lt"/>
              </a:defRPr>
            </a:lvl2pPr>
            <a:lvl3pPr marL="0" indent="0">
              <a:spcBef>
                <a:spcPts val="0"/>
              </a:spcBef>
              <a:buNone/>
              <a:defRPr sz="7000" cap="all" baseline="0">
                <a:solidFill>
                  <a:schemeClr val="bg1"/>
                </a:solidFill>
                <a:latin typeface="+mj-lt"/>
              </a:defRPr>
            </a:lvl3pPr>
            <a:lvl4pPr marL="0" indent="0">
              <a:spcBef>
                <a:spcPts val="0"/>
              </a:spcBef>
              <a:buNone/>
              <a:defRPr sz="7000" cap="all" baseline="0">
                <a:solidFill>
                  <a:schemeClr val="bg1"/>
                </a:solidFill>
                <a:latin typeface="+mj-lt"/>
              </a:defRPr>
            </a:lvl4pPr>
            <a:lvl5pPr marL="0" indent="0">
              <a:spcBef>
                <a:spcPts val="0"/>
              </a:spcBef>
              <a:buNone/>
              <a:defRPr sz="7000" cap="all" baseline="0">
                <a:solidFill>
                  <a:schemeClr val="bg1"/>
                </a:solidFill>
                <a:latin typeface="+mj-lt"/>
              </a:defRPr>
            </a:lvl5pPr>
            <a:lvl6pPr marL="0" indent="0">
              <a:spcBef>
                <a:spcPts val="0"/>
              </a:spcBef>
              <a:buNone/>
              <a:defRPr sz="7000" cap="all" baseline="0">
                <a:solidFill>
                  <a:schemeClr val="bg1"/>
                </a:solidFill>
                <a:latin typeface="+mj-lt"/>
              </a:defRPr>
            </a:lvl6pPr>
            <a:lvl7pPr marL="0" indent="0">
              <a:spcBef>
                <a:spcPts val="0"/>
              </a:spcBef>
              <a:buNone/>
              <a:defRPr sz="7000" cap="all" baseline="0">
                <a:solidFill>
                  <a:schemeClr val="bg1"/>
                </a:solidFill>
                <a:latin typeface="+mj-lt"/>
              </a:defRPr>
            </a:lvl7pPr>
            <a:lvl8pPr marL="0" indent="0">
              <a:spcBef>
                <a:spcPts val="0"/>
              </a:spcBef>
              <a:buNone/>
              <a:defRPr sz="7000" cap="all" baseline="0">
                <a:solidFill>
                  <a:schemeClr val="bg1"/>
                </a:solidFill>
                <a:latin typeface="+mj-lt"/>
              </a:defRPr>
            </a:lvl8pPr>
            <a:lvl9pPr marL="0" indent="0">
              <a:spcBef>
                <a:spcPts val="0"/>
              </a:spcBef>
              <a:buNone/>
              <a:defRPr sz="7000" cap="all" baseline="0">
                <a:solidFill>
                  <a:schemeClr val="bg1"/>
                </a:solidFill>
                <a:latin typeface="+mj-lt"/>
              </a:defRPr>
            </a:lvl9pPr>
          </a:lstStyle>
          <a:p>
            <a:pPr lvl="0"/>
            <a:r>
              <a:rPr lang="en-US"/>
              <a:t>Click to edit Master text styles</a:t>
            </a:r>
          </a:p>
        </p:txBody>
      </p:sp>
      <p:sp>
        <p:nvSpPr>
          <p:cNvPr id="25" name="Content Placeholder 17"/>
          <p:cNvSpPr>
            <a:spLocks noGrp="1"/>
          </p:cNvSpPr>
          <p:nvPr>
            <p:ph sz="quarter" idx="30"/>
          </p:nvPr>
        </p:nvSpPr>
        <p:spPr>
          <a:xfrm>
            <a:off x="18135600" y="23674959"/>
            <a:ext cx="14935200" cy="4000500"/>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6" name="Text Placeholder 6"/>
          <p:cNvSpPr>
            <a:spLocks noGrp="1"/>
          </p:cNvSpPr>
          <p:nvPr>
            <p:ph type="body" sz="quarter" idx="31"/>
          </p:nvPr>
        </p:nvSpPr>
        <p:spPr>
          <a:xfrm>
            <a:off x="34884360" y="5120640"/>
            <a:ext cx="14935200" cy="1066800"/>
          </a:xfrm>
          <a:prstGeom prst="round1Rect">
            <a:avLst/>
          </a:prstGeom>
          <a:solidFill>
            <a:schemeClr val="accent6"/>
          </a:solidFill>
        </p:spPr>
        <p:txBody>
          <a:bodyPr lIns="365760" anchor="ctr">
            <a:noAutofit/>
          </a:bodyPr>
          <a:lstStyle>
            <a:lvl1pPr marL="0" indent="0">
              <a:spcBef>
                <a:spcPts val="0"/>
              </a:spcBef>
              <a:buNone/>
              <a:defRPr sz="7000" cap="all" baseline="0">
                <a:solidFill>
                  <a:schemeClr val="bg1"/>
                </a:solidFill>
                <a:latin typeface="+mj-lt"/>
              </a:defRPr>
            </a:lvl1pPr>
            <a:lvl2pPr marL="0" indent="0">
              <a:spcBef>
                <a:spcPts val="0"/>
              </a:spcBef>
              <a:buNone/>
              <a:defRPr sz="7000" cap="all" baseline="0">
                <a:solidFill>
                  <a:schemeClr val="bg1"/>
                </a:solidFill>
                <a:latin typeface="+mj-lt"/>
              </a:defRPr>
            </a:lvl2pPr>
            <a:lvl3pPr marL="0" indent="0">
              <a:spcBef>
                <a:spcPts val="0"/>
              </a:spcBef>
              <a:buNone/>
              <a:defRPr sz="7000" cap="all" baseline="0">
                <a:solidFill>
                  <a:schemeClr val="bg1"/>
                </a:solidFill>
                <a:latin typeface="+mj-lt"/>
              </a:defRPr>
            </a:lvl3pPr>
            <a:lvl4pPr marL="0" indent="0">
              <a:spcBef>
                <a:spcPts val="0"/>
              </a:spcBef>
              <a:buNone/>
              <a:defRPr sz="7000" cap="all" baseline="0">
                <a:solidFill>
                  <a:schemeClr val="bg1"/>
                </a:solidFill>
                <a:latin typeface="+mj-lt"/>
              </a:defRPr>
            </a:lvl4pPr>
            <a:lvl5pPr marL="0" indent="0">
              <a:spcBef>
                <a:spcPts val="0"/>
              </a:spcBef>
              <a:buNone/>
              <a:defRPr sz="7000" cap="all" baseline="0">
                <a:solidFill>
                  <a:schemeClr val="bg1"/>
                </a:solidFill>
                <a:latin typeface="+mj-lt"/>
              </a:defRPr>
            </a:lvl5pPr>
            <a:lvl6pPr marL="0" indent="0">
              <a:spcBef>
                <a:spcPts val="0"/>
              </a:spcBef>
              <a:buNone/>
              <a:defRPr sz="7000" cap="all" baseline="0">
                <a:solidFill>
                  <a:schemeClr val="bg1"/>
                </a:solidFill>
                <a:latin typeface="+mj-lt"/>
              </a:defRPr>
            </a:lvl6pPr>
            <a:lvl7pPr marL="0" indent="0">
              <a:spcBef>
                <a:spcPts val="0"/>
              </a:spcBef>
              <a:buNone/>
              <a:defRPr sz="7000" cap="all" baseline="0">
                <a:solidFill>
                  <a:schemeClr val="bg1"/>
                </a:solidFill>
                <a:latin typeface="+mj-lt"/>
              </a:defRPr>
            </a:lvl7pPr>
            <a:lvl8pPr marL="0" indent="0">
              <a:spcBef>
                <a:spcPts val="0"/>
              </a:spcBef>
              <a:buNone/>
              <a:defRPr sz="7000" cap="all" baseline="0">
                <a:solidFill>
                  <a:schemeClr val="bg1"/>
                </a:solidFill>
                <a:latin typeface="+mj-lt"/>
              </a:defRPr>
            </a:lvl8pPr>
            <a:lvl9pPr marL="0" indent="0">
              <a:spcBef>
                <a:spcPts val="0"/>
              </a:spcBef>
              <a:buNone/>
              <a:defRPr sz="7000" cap="all" baseline="0">
                <a:solidFill>
                  <a:schemeClr val="bg1"/>
                </a:solidFill>
                <a:latin typeface="+mj-lt"/>
              </a:defRPr>
            </a:lvl9pPr>
          </a:lstStyle>
          <a:p>
            <a:pPr lvl="0"/>
            <a:r>
              <a:rPr lang="en-US"/>
              <a:t>Click to edit Master text styles</a:t>
            </a:r>
          </a:p>
        </p:txBody>
      </p:sp>
      <p:sp>
        <p:nvSpPr>
          <p:cNvPr id="27" name="Content Placeholder 17"/>
          <p:cNvSpPr>
            <a:spLocks noGrp="1"/>
          </p:cNvSpPr>
          <p:nvPr>
            <p:ph sz="quarter" idx="32"/>
          </p:nvPr>
        </p:nvSpPr>
        <p:spPr>
          <a:xfrm>
            <a:off x="34884360" y="6187440"/>
            <a:ext cx="14935200" cy="6400800"/>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8" name="Content Placeholder 17"/>
          <p:cNvSpPr>
            <a:spLocks noGrp="1"/>
          </p:cNvSpPr>
          <p:nvPr>
            <p:ph sz="quarter" idx="33"/>
          </p:nvPr>
        </p:nvSpPr>
        <p:spPr>
          <a:xfrm>
            <a:off x="34884360" y="13857732"/>
            <a:ext cx="14935200" cy="6400800"/>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9" name="Text Placeholder 6"/>
          <p:cNvSpPr>
            <a:spLocks noGrp="1"/>
          </p:cNvSpPr>
          <p:nvPr>
            <p:ph type="body" sz="quarter" idx="34"/>
          </p:nvPr>
        </p:nvSpPr>
        <p:spPr>
          <a:xfrm>
            <a:off x="34884360" y="22602825"/>
            <a:ext cx="14935200" cy="1066800"/>
          </a:xfrm>
          <a:prstGeom prst="round1Rect">
            <a:avLst/>
          </a:prstGeom>
          <a:solidFill>
            <a:schemeClr val="accent1"/>
          </a:solidFill>
        </p:spPr>
        <p:txBody>
          <a:bodyPr lIns="365760" anchor="ctr">
            <a:noAutofit/>
          </a:bodyPr>
          <a:lstStyle>
            <a:lvl1pPr marL="0" indent="0">
              <a:spcBef>
                <a:spcPts val="0"/>
              </a:spcBef>
              <a:buNone/>
              <a:defRPr sz="7000" cap="all" baseline="0">
                <a:solidFill>
                  <a:schemeClr val="bg1"/>
                </a:solidFill>
                <a:latin typeface="+mj-lt"/>
              </a:defRPr>
            </a:lvl1pPr>
            <a:lvl2pPr marL="0" indent="0">
              <a:spcBef>
                <a:spcPts val="0"/>
              </a:spcBef>
              <a:buNone/>
              <a:defRPr sz="7000" cap="all" baseline="0">
                <a:solidFill>
                  <a:schemeClr val="bg1"/>
                </a:solidFill>
                <a:latin typeface="+mj-lt"/>
              </a:defRPr>
            </a:lvl2pPr>
            <a:lvl3pPr marL="0" indent="0">
              <a:spcBef>
                <a:spcPts val="0"/>
              </a:spcBef>
              <a:buNone/>
              <a:defRPr sz="7000" cap="all" baseline="0">
                <a:solidFill>
                  <a:schemeClr val="bg1"/>
                </a:solidFill>
                <a:latin typeface="+mj-lt"/>
              </a:defRPr>
            </a:lvl3pPr>
            <a:lvl4pPr marL="0" indent="0">
              <a:spcBef>
                <a:spcPts val="0"/>
              </a:spcBef>
              <a:buNone/>
              <a:defRPr sz="7000" cap="all" baseline="0">
                <a:solidFill>
                  <a:schemeClr val="bg1"/>
                </a:solidFill>
                <a:latin typeface="+mj-lt"/>
              </a:defRPr>
            </a:lvl4pPr>
            <a:lvl5pPr marL="0" indent="0">
              <a:spcBef>
                <a:spcPts val="0"/>
              </a:spcBef>
              <a:buNone/>
              <a:defRPr sz="7000" cap="all" baseline="0">
                <a:solidFill>
                  <a:schemeClr val="bg1"/>
                </a:solidFill>
                <a:latin typeface="+mj-lt"/>
              </a:defRPr>
            </a:lvl5pPr>
            <a:lvl6pPr marL="0" indent="0">
              <a:spcBef>
                <a:spcPts val="0"/>
              </a:spcBef>
              <a:buNone/>
              <a:defRPr sz="7000" cap="all" baseline="0">
                <a:solidFill>
                  <a:schemeClr val="bg1"/>
                </a:solidFill>
                <a:latin typeface="+mj-lt"/>
              </a:defRPr>
            </a:lvl6pPr>
            <a:lvl7pPr marL="0" indent="0">
              <a:spcBef>
                <a:spcPts val="0"/>
              </a:spcBef>
              <a:buNone/>
              <a:defRPr sz="7000" cap="all" baseline="0">
                <a:solidFill>
                  <a:schemeClr val="bg1"/>
                </a:solidFill>
                <a:latin typeface="+mj-lt"/>
              </a:defRPr>
            </a:lvl7pPr>
            <a:lvl8pPr marL="0" indent="0">
              <a:spcBef>
                <a:spcPts val="0"/>
              </a:spcBef>
              <a:buNone/>
              <a:defRPr sz="7000" cap="all" baseline="0">
                <a:solidFill>
                  <a:schemeClr val="bg1"/>
                </a:solidFill>
                <a:latin typeface="+mj-lt"/>
              </a:defRPr>
            </a:lvl8pPr>
            <a:lvl9pPr marL="0" indent="0">
              <a:spcBef>
                <a:spcPts val="0"/>
              </a:spcBef>
              <a:buNone/>
              <a:defRPr sz="7000" cap="all" baseline="0">
                <a:solidFill>
                  <a:schemeClr val="bg1"/>
                </a:solidFill>
                <a:latin typeface="+mj-lt"/>
              </a:defRPr>
            </a:lvl9pPr>
          </a:lstStyle>
          <a:p>
            <a:pPr lvl="0"/>
            <a:r>
              <a:rPr lang="en-US"/>
              <a:t>Click to edit Master text styles</a:t>
            </a:r>
          </a:p>
        </p:txBody>
      </p:sp>
      <p:sp>
        <p:nvSpPr>
          <p:cNvPr id="30" name="Content Placeholder 17"/>
          <p:cNvSpPr>
            <a:spLocks noGrp="1"/>
          </p:cNvSpPr>
          <p:nvPr>
            <p:ph sz="quarter" idx="35"/>
          </p:nvPr>
        </p:nvSpPr>
        <p:spPr>
          <a:xfrm>
            <a:off x="34884360" y="23674959"/>
            <a:ext cx="14935200" cy="4000500"/>
          </a:xfrm>
        </p:spPr>
        <p:txBody>
          <a:bodyPr lIns="365760" tIns="182880"/>
          <a:lstStyle>
            <a:lvl1pPr>
              <a:defRPr baseline="0"/>
            </a:lvl1pPr>
            <a:lvl5pPr>
              <a:defRPr/>
            </a:lvl5pPr>
            <a:lvl6pPr>
              <a:defRPr/>
            </a:lvl6pPr>
            <a:lvl7pPr>
              <a:defRPr/>
            </a:lvl7pPr>
            <a:lvl8pPr>
              <a:defRPr/>
            </a:lvl8pPr>
            <a:lvl9pP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3" name="Date Placeholder 2"/>
          <p:cNvSpPr>
            <a:spLocks noGrp="1"/>
          </p:cNvSpPr>
          <p:nvPr>
            <p:ph type="dt" sz="half" idx="37"/>
          </p:nvPr>
        </p:nvSpPr>
        <p:spPr/>
        <p:txBody>
          <a:bodyPr/>
          <a:lstStyle>
            <a:lvl1pPr>
              <a:defRPr/>
            </a:lvl1pPr>
          </a:lstStyle>
          <a:p>
            <a:pPr>
              <a:defRPr/>
            </a:pPr>
            <a:endParaRPr lang="en-US"/>
          </a:p>
        </p:txBody>
      </p:sp>
      <p:sp>
        <p:nvSpPr>
          <p:cNvPr id="34" name="Footer Placeholder 3"/>
          <p:cNvSpPr>
            <a:spLocks noGrp="1"/>
          </p:cNvSpPr>
          <p:nvPr>
            <p:ph type="ftr" sz="quarter" idx="38"/>
          </p:nvPr>
        </p:nvSpPr>
        <p:spPr>
          <a:xfrm>
            <a:off x="24323782" y="28100734"/>
            <a:ext cx="25495779" cy="400050"/>
          </a:xfrm>
          <a:prstGeom prst="rect">
            <a:avLst/>
          </a:prstGeom>
        </p:spPr>
        <p:txBody>
          <a:bodyPr/>
          <a:lstStyle>
            <a:lvl1pPr>
              <a:defRPr/>
            </a:lvl1pPr>
          </a:lstStyle>
          <a:p>
            <a:pPr>
              <a:defRPr/>
            </a:pPr>
            <a:endParaRPr lang="en-US" dirty="0"/>
          </a:p>
        </p:txBody>
      </p:sp>
    </p:spTree>
    <p:extLst>
      <p:ext uri="{BB962C8B-B14F-4D97-AF65-F5344CB8AC3E}">
        <p14:creationId xmlns:p14="http://schemas.microsoft.com/office/powerpoint/2010/main" val="116299515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userDrawn="1">
  <p:cSld name="Διαφάνεια τίτλου">
    <p:spTree>
      <p:nvGrpSpPr>
        <p:cNvPr id="1" name=""/>
        <p:cNvGrpSpPr/>
        <p:nvPr/>
      </p:nvGrpSpPr>
      <p:grpSpPr>
        <a:xfrm>
          <a:off x="0" y="0"/>
          <a:ext cx="0" cy="0"/>
          <a:chOff x="0" y="0"/>
          <a:chExt cx="0" cy="0"/>
        </a:xfrm>
      </p:grpSpPr>
      <p:sp>
        <p:nvSpPr>
          <p:cNvPr id="5" name="Title 2">
            <a:extLst>
              <a:ext uri="{FF2B5EF4-FFF2-40B4-BE49-F238E27FC236}">
                <a16:creationId xmlns:a16="http://schemas.microsoft.com/office/drawing/2014/main" id="{3A62BDD5-DF92-43CC-96FB-A5841F77AA68}"/>
              </a:ext>
            </a:extLst>
          </p:cNvPr>
          <p:cNvSpPr txBox="1">
            <a:spLocks/>
          </p:cNvSpPr>
          <p:nvPr userDrawn="1"/>
        </p:nvSpPr>
        <p:spPr bwMode="auto">
          <a:xfrm>
            <a:off x="0" y="8321043"/>
            <a:ext cx="49926610" cy="4338981"/>
          </a:xfrm>
          <a:prstGeom prst="rect">
            <a:avLst/>
          </a:prstGeom>
          <a:solidFill>
            <a:schemeClr val="bg1">
              <a:lumMod val="8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b" anchorCtr="0" compatLnSpc="1">
            <a:prstTxWarp prst="textNoShape">
              <a:avLst/>
            </a:prstTxWarp>
            <a:noAutofit/>
          </a:bodyPr>
          <a:lstStyle>
            <a:lvl1pPr algn="l" defTabSz="5119305" rtl="0" fontAlgn="base">
              <a:lnSpc>
                <a:spcPct val="90000"/>
              </a:lnSpc>
              <a:spcBef>
                <a:spcPct val="0"/>
              </a:spcBef>
              <a:spcAft>
                <a:spcPct val="0"/>
              </a:spcAft>
              <a:defRPr sz="15050" b="0" kern="1200">
                <a:solidFill>
                  <a:schemeClr val="bg1"/>
                </a:solidFill>
                <a:latin typeface="+mn-lt"/>
                <a:ea typeface="+mj-ea"/>
                <a:cs typeface="+mj-cs"/>
              </a:defRPr>
            </a:lvl1pPr>
            <a:lvl2pPr algn="l" defTabSz="5119305" rtl="0" fontAlgn="base">
              <a:lnSpc>
                <a:spcPct val="90000"/>
              </a:lnSpc>
              <a:spcBef>
                <a:spcPct val="0"/>
              </a:spcBef>
              <a:spcAft>
                <a:spcPct val="0"/>
              </a:spcAft>
              <a:defRPr sz="10267" b="1">
                <a:solidFill>
                  <a:schemeClr val="bg1"/>
                </a:solidFill>
                <a:latin typeface="Cambria" panose="02040503050406030204" pitchFamily="18" charset="0"/>
              </a:defRPr>
            </a:lvl2pPr>
            <a:lvl3pPr algn="l" defTabSz="5119305" rtl="0" fontAlgn="base">
              <a:lnSpc>
                <a:spcPct val="90000"/>
              </a:lnSpc>
              <a:spcBef>
                <a:spcPct val="0"/>
              </a:spcBef>
              <a:spcAft>
                <a:spcPct val="0"/>
              </a:spcAft>
              <a:defRPr sz="10267" b="1">
                <a:solidFill>
                  <a:schemeClr val="bg1"/>
                </a:solidFill>
                <a:latin typeface="Cambria" panose="02040503050406030204" pitchFamily="18" charset="0"/>
              </a:defRPr>
            </a:lvl3pPr>
            <a:lvl4pPr algn="l" defTabSz="5119305" rtl="0" fontAlgn="base">
              <a:lnSpc>
                <a:spcPct val="90000"/>
              </a:lnSpc>
              <a:spcBef>
                <a:spcPct val="0"/>
              </a:spcBef>
              <a:spcAft>
                <a:spcPct val="0"/>
              </a:spcAft>
              <a:defRPr sz="10267" b="1">
                <a:solidFill>
                  <a:schemeClr val="bg1"/>
                </a:solidFill>
                <a:latin typeface="Cambria" panose="02040503050406030204" pitchFamily="18" charset="0"/>
              </a:defRPr>
            </a:lvl4pPr>
            <a:lvl5pPr algn="l" defTabSz="5119305" rtl="0" fontAlgn="base">
              <a:lnSpc>
                <a:spcPct val="90000"/>
              </a:lnSpc>
              <a:spcBef>
                <a:spcPct val="0"/>
              </a:spcBef>
              <a:spcAft>
                <a:spcPct val="0"/>
              </a:spcAft>
              <a:defRPr sz="10267" b="1">
                <a:solidFill>
                  <a:schemeClr val="bg1"/>
                </a:solidFill>
                <a:latin typeface="Cambria" panose="02040503050406030204" pitchFamily="18" charset="0"/>
              </a:defRPr>
            </a:lvl5pPr>
            <a:lvl6pPr marL="533415" algn="l" defTabSz="5119305" rtl="0" fontAlgn="base">
              <a:lnSpc>
                <a:spcPct val="90000"/>
              </a:lnSpc>
              <a:spcBef>
                <a:spcPct val="0"/>
              </a:spcBef>
              <a:spcAft>
                <a:spcPct val="0"/>
              </a:spcAft>
              <a:defRPr sz="10267" b="1">
                <a:solidFill>
                  <a:schemeClr val="bg1"/>
                </a:solidFill>
                <a:latin typeface="Cambria" panose="02040503050406030204" pitchFamily="18" charset="0"/>
              </a:defRPr>
            </a:lvl6pPr>
            <a:lvl7pPr marL="1066830" algn="l" defTabSz="5119305" rtl="0" fontAlgn="base">
              <a:lnSpc>
                <a:spcPct val="90000"/>
              </a:lnSpc>
              <a:spcBef>
                <a:spcPct val="0"/>
              </a:spcBef>
              <a:spcAft>
                <a:spcPct val="0"/>
              </a:spcAft>
              <a:defRPr sz="10267" b="1">
                <a:solidFill>
                  <a:schemeClr val="bg1"/>
                </a:solidFill>
                <a:latin typeface="Cambria" panose="02040503050406030204" pitchFamily="18" charset="0"/>
              </a:defRPr>
            </a:lvl7pPr>
            <a:lvl8pPr marL="1600246" algn="l" defTabSz="5119305" rtl="0" fontAlgn="base">
              <a:lnSpc>
                <a:spcPct val="90000"/>
              </a:lnSpc>
              <a:spcBef>
                <a:spcPct val="0"/>
              </a:spcBef>
              <a:spcAft>
                <a:spcPct val="0"/>
              </a:spcAft>
              <a:defRPr sz="10267" b="1">
                <a:solidFill>
                  <a:schemeClr val="bg1"/>
                </a:solidFill>
                <a:latin typeface="Cambria" panose="02040503050406030204" pitchFamily="18" charset="0"/>
              </a:defRPr>
            </a:lvl8pPr>
            <a:lvl9pPr marL="2133661" algn="l" defTabSz="5119305" rtl="0" fontAlgn="base">
              <a:lnSpc>
                <a:spcPct val="90000"/>
              </a:lnSpc>
              <a:spcBef>
                <a:spcPct val="0"/>
              </a:spcBef>
              <a:spcAft>
                <a:spcPct val="0"/>
              </a:spcAft>
              <a:defRPr sz="10267" b="1">
                <a:solidFill>
                  <a:schemeClr val="bg1"/>
                </a:solidFill>
                <a:latin typeface="Cambria" panose="02040503050406030204" pitchFamily="18" charset="0"/>
              </a:defRPr>
            </a:lvl9pPr>
          </a:lstStyle>
          <a:p>
            <a:pPr algn="r" defTabSz="5120888" eaLnBrk="1" fontAlgn="auto" hangingPunct="1">
              <a:spcAft>
                <a:spcPts val="0"/>
              </a:spcAft>
              <a:defRPr/>
            </a:pPr>
            <a:endParaRPr lang="en-US" sz="11201" b="1" dirty="0">
              <a:solidFill>
                <a:schemeClr val="accent5">
                  <a:lumMod val="50000"/>
                </a:schemeClr>
              </a:solidFill>
              <a:ea typeface="+mn-ea"/>
              <a:cs typeface="+mn-cs"/>
            </a:endParaRPr>
          </a:p>
        </p:txBody>
      </p:sp>
      <p:pic>
        <p:nvPicPr>
          <p:cNvPr id="4" name="Picture 9" descr="msd_logo_bar.jpg"/>
          <p:cNvPicPr>
            <a:picLocks/>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12747427"/>
            <a:ext cx="49926611" cy="480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 name="Title 1"/>
          <p:cNvSpPr>
            <a:spLocks noGrp="1"/>
          </p:cNvSpPr>
          <p:nvPr>
            <p:ph type="ctrTitle"/>
          </p:nvPr>
        </p:nvSpPr>
        <p:spPr>
          <a:xfrm>
            <a:off x="0" y="8321043"/>
            <a:ext cx="49926240" cy="4426560"/>
          </a:xfrm>
          <a:solidFill>
            <a:srgbClr val="666666"/>
          </a:solidFill>
        </p:spPr>
        <p:txBody>
          <a:bodyPr lIns="1316736" anchor="ctr">
            <a:normAutofit/>
          </a:bodyPr>
          <a:lstStyle>
            <a:lvl1pPr marL="5476396" indent="0">
              <a:defRPr sz="17967">
                <a:solidFill>
                  <a:schemeClr val="bg1"/>
                </a:solidFill>
              </a:defRPr>
            </a:lvl1pPr>
          </a:lstStyle>
          <a:p>
            <a:r>
              <a:rPr lang="el-GR" dirty="0"/>
              <a:t>Στυλ κύριου τίτλου</a:t>
            </a:r>
            <a:endParaRPr dirty="0"/>
          </a:p>
        </p:txBody>
      </p:sp>
      <p:sp>
        <p:nvSpPr>
          <p:cNvPr id="23" name="Subtitle 2"/>
          <p:cNvSpPr>
            <a:spLocks noGrp="1"/>
          </p:cNvSpPr>
          <p:nvPr>
            <p:ph type="subTitle" idx="1"/>
          </p:nvPr>
        </p:nvSpPr>
        <p:spPr>
          <a:xfrm>
            <a:off x="5223054" y="13227663"/>
            <a:ext cx="44651980" cy="15575940"/>
          </a:xfrm>
          <a:prstGeom prst="rect">
            <a:avLst/>
          </a:prstGeom>
          <a:solidFill>
            <a:srgbClr val="DFDFDF"/>
          </a:solidFill>
          <a:ln>
            <a:noFill/>
          </a:ln>
        </p:spPr>
        <p:style>
          <a:lnRef idx="2">
            <a:schemeClr val="accent1">
              <a:shade val="50000"/>
            </a:schemeClr>
          </a:lnRef>
          <a:fillRef idx="1">
            <a:schemeClr val="accent1"/>
          </a:fillRef>
          <a:effectRef idx="0">
            <a:schemeClr val="accent1"/>
          </a:effectRef>
          <a:fontRef idx="minor">
            <a:schemeClr val="lt1"/>
          </a:fontRef>
        </p:style>
        <p:txBody>
          <a:bodyPr lIns="1316736" tIns="438912" rIns="1316736" bIns="438912" rtlCol="0">
            <a:normAutofit/>
          </a:bodyPr>
          <a:lstStyle>
            <a:lvl1pPr marL="0" indent="0" algn="l" defTabSz="5120786" rtl="0" eaLnBrk="1" latinLnBrk="0" hangingPunct="1">
              <a:spcBef>
                <a:spcPts val="11200"/>
              </a:spcBef>
              <a:buClr>
                <a:schemeClr val="accent1"/>
              </a:buClr>
              <a:buFont typeface="Wingdings 2" pitchFamily="18" charset="2"/>
              <a:buNone/>
              <a:defRPr sz="10034" kern="1200">
                <a:solidFill>
                  <a:schemeClr val="tx1">
                    <a:lumMod val="65000"/>
                    <a:lumOff val="35000"/>
                  </a:schemeClr>
                </a:solidFill>
                <a:latin typeface="+mn-lt"/>
                <a:ea typeface="+mn-ea"/>
                <a:cs typeface="+mn-cs"/>
              </a:defRPr>
            </a:lvl1pPr>
            <a:lvl2pPr marL="2560393" indent="0" algn="ctr">
              <a:buNone/>
              <a:defRPr>
                <a:solidFill>
                  <a:schemeClr val="tx1">
                    <a:tint val="75000"/>
                  </a:schemeClr>
                </a:solidFill>
              </a:defRPr>
            </a:lvl2pPr>
            <a:lvl3pPr marL="5120786" indent="0" algn="ctr">
              <a:buNone/>
              <a:defRPr>
                <a:solidFill>
                  <a:schemeClr val="tx1">
                    <a:tint val="75000"/>
                  </a:schemeClr>
                </a:solidFill>
              </a:defRPr>
            </a:lvl3pPr>
            <a:lvl4pPr marL="7681179" indent="0" algn="ctr">
              <a:buNone/>
              <a:defRPr>
                <a:solidFill>
                  <a:schemeClr val="tx1">
                    <a:tint val="75000"/>
                  </a:schemeClr>
                </a:solidFill>
              </a:defRPr>
            </a:lvl4pPr>
            <a:lvl5pPr marL="10241573" indent="0" algn="ctr">
              <a:buNone/>
              <a:defRPr>
                <a:solidFill>
                  <a:schemeClr val="tx1">
                    <a:tint val="75000"/>
                  </a:schemeClr>
                </a:solidFill>
              </a:defRPr>
            </a:lvl5pPr>
            <a:lvl6pPr marL="12801966" indent="0" algn="ctr">
              <a:buNone/>
              <a:defRPr>
                <a:solidFill>
                  <a:schemeClr val="tx1">
                    <a:tint val="75000"/>
                  </a:schemeClr>
                </a:solidFill>
              </a:defRPr>
            </a:lvl6pPr>
            <a:lvl7pPr marL="15362359" indent="0" algn="ctr">
              <a:buNone/>
              <a:defRPr>
                <a:solidFill>
                  <a:schemeClr val="tx1">
                    <a:tint val="75000"/>
                  </a:schemeClr>
                </a:solidFill>
              </a:defRPr>
            </a:lvl7pPr>
            <a:lvl8pPr marL="17922752" indent="0" algn="ctr">
              <a:buNone/>
              <a:defRPr>
                <a:solidFill>
                  <a:schemeClr val="tx1">
                    <a:tint val="75000"/>
                  </a:schemeClr>
                </a:solidFill>
              </a:defRPr>
            </a:lvl8pPr>
            <a:lvl9pPr marL="20483145" indent="0" algn="ctr">
              <a:buNone/>
              <a:defRPr>
                <a:solidFill>
                  <a:schemeClr val="tx1">
                    <a:tint val="75000"/>
                  </a:schemeClr>
                </a:solidFill>
              </a:defRPr>
            </a:lvl9pPr>
          </a:lstStyle>
          <a:p>
            <a:r>
              <a:rPr lang="el-GR" dirty="0"/>
              <a:t>Στυλ κύριου υπότιτλου</a:t>
            </a:r>
            <a:endParaRPr dirty="0"/>
          </a:p>
        </p:txBody>
      </p:sp>
    </p:spTree>
    <p:extLst>
      <p:ext uri="{BB962C8B-B14F-4D97-AF65-F5344CB8AC3E}">
        <p14:creationId xmlns:p14="http://schemas.microsoft.com/office/powerpoint/2010/main" val="200232461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Προσαρμοσμένη διάταξ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Στυλ κύριου τίτλου</a:t>
            </a:r>
          </a:p>
        </p:txBody>
      </p:sp>
      <p:sp>
        <p:nvSpPr>
          <p:cNvPr id="3" name="Θέση ημερομηνίας 2"/>
          <p:cNvSpPr>
            <a:spLocks noGrp="1"/>
          </p:cNvSpPr>
          <p:nvPr>
            <p:ph type="dt" sz="half" idx="10"/>
          </p:nvPr>
        </p:nvSpPr>
        <p:spPr/>
        <p:txBody>
          <a:bodyPr/>
          <a:lstStyle/>
          <a:p>
            <a:pPr>
              <a:defRPr/>
            </a:pPr>
            <a:endParaRPr lang="en-US"/>
          </a:p>
        </p:txBody>
      </p:sp>
    </p:spTree>
    <p:extLst>
      <p:ext uri="{BB962C8B-B14F-4D97-AF65-F5344CB8AC3E}">
        <p14:creationId xmlns:p14="http://schemas.microsoft.com/office/powerpoint/2010/main" val="359341771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cSld name="Κενή">
    <p:spTree>
      <p:nvGrpSpPr>
        <p:cNvPr id="1" name=""/>
        <p:cNvGrpSpPr/>
        <p:nvPr/>
      </p:nvGrpSpPr>
      <p:grpSpPr>
        <a:xfrm>
          <a:off x="0" y="0"/>
          <a:ext cx="0" cy="0"/>
          <a:chOff x="0" y="0"/>
          <a:chExt cx="0" cy="0"/>
        </a:xfrm>
      </p:grpSpPr>
    </p:spTree>
    <p:extLst>
      <p:ext uri="{BB962C8B-B14F-4D97-AF65-F5344CB8AC3E}">
        <p14:creationId xmlns:p14="http://schemas.microsoft.com/office/powerpoint/2010/main" val="59419653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Only">
  <p:cSld name="Αντικείμενο">
    <p:spTree>
      <p:nvGrpSpPr>
        <p:cNvPr id="1" name=""/>
        <p:cNvGrpSpPr/>
        <p:nvPr/>
      </p:nvGrpSpPr>
      <p:grpSpPr>
        <a:xfrm>
          <a:off x="0" y="0"/>
          <a:ext cx="0" cy="0"/>
          <a:chOff x="0" y="0"/>
          <a:chExt cx="0" cy="0"/>
        </a:xfrm>
      </p:grpSpPr>
      <p:sp>
        <p:nvSpPr>
          <p:cNvPr id="2" name="Θέση περιεχομένου 1"/>
          <p:cNvSpPr>
            <a:spLocks noGrp="1"/>
          </p:cNvSpPr>
          <p:nvPr>
            <p:ph/>
          </p:nvPr>
        </p:nvSpPr>
        <p:spPr>
          <a:xfrm>
            <a:off x="2560320" y="1153482"/>
            <a:ext cx="46085760" cy="24576405"/>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3" name="Θέση ημερομηνίας 2"/>
          <p:cNvSpPr>
            <a:spLocks noGrp="1"/>
          </p:cNvSpPr>
          <p:nvPr>
            <p:ph type="dt" sz="half" idx="10"/>
          </p:nvPr>
        </p:nvSpPr>
        <p:spPr>
          <a:xfrm>
            <a:off x="2560320" y="26229945"/>
            <a:ext cx="11948160" cy="2000250"/>
          </a:xfrm>
        </p:spPr>
        <p:txBody>
          <a:bodyPr/>
          <a:lstStyle>
            <a:lvl1pPr>
              <a:defRPr/>
            </a:lvl1pPr>
          </a:lstStyle>
          <a:p>
            <a:endParaRPr lang="en-GB" altLang="el-GR" dirty="0"/>
          </a:p>
        </p:txBody>
      </p:sp>
      <p:sp>
        <p:nvSpPr>
          <p:cNvPr id="4" name="Θέση υποσέλιδου 3"/>
          <p:cNvSpPr>
            <a:spLocks noGrp="1"/>
          </p:cNvSpPr>
          <p:nvPr>
            <p:ph type="ftr" sz="quarter" idx="11"/>
          </p:nvPr>
        </p:nvSpPr>
        <p:spPr>
          <a:xfrm>
            <a:off x="17495520" y="26229945"/>
            <a:ext cx="16215360" cy="2000250"/>
          </a:xfrm>
        </p:spPr>
        <p:txBody>
          <a:bodyPr/>
          <a:lstStyle>
            <a:lvl1pPr>
              <a:defRPr/>
            </a:lvl1pPr>
          </a:lstStyle>
          <a:p>
            <a:endParaRPr lang="en-GB" altLang="el-GR"/>
          </a:p>
        </p:txBody>
      </p:sp>
      <p:sp>
        <p:nvSpPr>
          <p:cNvPr id="5" name="Θέση αριθμού διαφάνειας 4"/>
          <p:cNvSpPr>
            <a:spLocks noGrp="1"/>
          </p:cNvSpPr>
          <p:nvPr>
            <p:ph type="sldNum" sz="quarter" idx="12"/>
          </p:nvPr>
        </p:nvSpPr>
        <p:spPr>
          <a:xfrm>
            <a:off x="36697920" y="26229945"/>
            <a:ext cx="11948160" cy="2000250"/>
          </a:xfrm>
        </p:spPr>
        <p:txBody>
          <a:bodyPr/>
          <a:lstStyle>
            <a:lvl1pPr>
              <a:defRPr/>
            </a:lvl1pPr>
          </a:lstStyle>
          <a:p>
            <a:fld id="{7E029DDA-A697-4F17-B580-1CD2D97C5612}" type="slidenum">
              <a:rPr lang="en-GB" altLang="el-GR"/>
              <a:pPr/>
              <a:t>‹#›</a:t>
            </a:fld>
            <a:endParaRPr lang="en-GB" altLang="el-GR"/>
          </a:p>
        </p:txBody>
      </p:sp>
    </p:spTree>
    <p:extLst>
      <p:ext uri="{BB962C8B-B14F-4D97-AF65-F5344CB8AC3E}">
        <p14:creationId xmlns:p14="http://schemas.microsoft.com/office/powerpoint/2010/main" val="26063187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Προσαρμοσμένη διάταξη">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6748C51A-F54B-4BCA-936F-921299A58645}"/>
              </a:ext>
            </a:extLst>
          </p:cNvPr>
          <p:cNvSpPr>
            <a:spLocks noChangeArrowheads="1"/>
          </p:cNvSpPr>
          <p:nvPr userDrawn="1"/>
        </p:nvSpPr>
        <p:spPr bwMode="gray">
          <a:xfrm>
            <a:off x="0" y="0"/>
            <a:ext cx="51203517" cy="8864599"/>
          </a:xfrm>
          <a:prstGeom prst="rect">
            <a:avLst/>
          </a:prstGeom>
          <a:gradFill rotWithShape="1">
            <a:gsLst>
              <a:gs pos="0">
                <a:srgbClr val="DDDDDD"/>
              </a:gs>
              <a:gs pos="100000">
                <a:srgbClr val="FFFF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0000" tIns="90000" rIns="72000" bIns="90000" anchor="ctr"/>
          <a:lstStyle/>
          <a:p>
            <a:pPr algn="ctr" eaLnBrk="0" hangingPunct="0"/>
            <a:endParaRPr lang="el-GR" noProof="1"/>
          </a:p>
        </p:txBody>
      </p:sp>
      <p:sp>
        <p:nvSpPr>
          <p:cNvPr id="2" name="Τίτλος 1"/>
          <p:cNvSpPr>
            <a:spLocks noGrp="1"/>
          </p:cNvSpPr>
          <p:nvPr>
            <p:ph type="title"/>
          </p:nvPr>
        </p:nvSpPr>
        <p:spPr/>
        <p:txBody>
          <a:bodyPr/>
          <a:lstStyle/>
          <a:p>
            <a:r>
              <a:rPr lang="el-GR" dirty="0"/>
              <a:t>Στυλ κύριου τίτλου</a:t>
            </a:r>
          </a:p>
        </p:txBody>
      </p:sp>
      <p:sp>
        <p:nvSpPr>
          <p:cNvPr id="3" name="Θέση ημερομηνίας 2"/>
          <p:cNvSpPr>
            <a:spLocks noGrp="1"/>
          </p:cNvSpPr>
          <p:nvPr>
            <p:ph type="dt" sz="half" idx="10"/>
          </p:nvPr>
        </p:nvSpPr>
        <p:spPr/>
        <p:txBody>
          <a:bodyPr/>
          <a:lstStyle/>
          <a:p>
            <a:pPr>
              <a:defRPr/>
            </a:pPr>
            <a:endParaRPr lang="en-US"/>
          </a:p>
        </p:txBody>
      </p:sp>
    </p:spTree>
    <p:extLst>
      <p:ext uri="{BB962C8B-B14F-4D97-AF65-F5344CB8AC3E}">
        <p14:creationId xmlns:p14="http://schemas.microsoft.com/office/powerpoint/2010/main" val="25190906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userDrawn="1">
  <p:cSld name="1_Διαφάνεια τίτλου">
    <p:spTree>
      <p:nvGrpSpPr>
        <p:cNvPr id="1" name=""/>
        <p:cNvGrpSpPr/>
        <p:nvPr/>
      </p:nvGrpSpPr>
      <p:grpSpPr>
        <a:xfrm>
          <a:off x="0" y="0"/>
          <a:ext cx="0" cy="0"/>
          <a:chOff x="0" y="0"/>
          <a:chExt cx="0" cy="0"/>
        </a:xfrm>
      </p:grpSpPr>
      <p:pic>
        <p:nvPicPr>
          <p:cNvPr id="4" name="Picture 9" descr="msd_logo_bar.jpg"/>
          <p:cNvPicPr>
            <a:picLocks/>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12747427"/>
            <a:ext cx="49926611" cy="480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 name="Title 1"/>
          <p:cNvSpPr>
            <a:spLocks noGrp="1"/>
          </p:cNvSpPr>
          <p:nvPr>
            <p:ph type="ctrTitle"/>
          </p:nvPr>
        </p:nvSpPr>
        <p:spPr>
          <a:xfrm>
            <a:off x="0" y="8321043"/>
            <a:ext cx="49926240" cy="4426560"/>
          </a:xfrm>
          <a:solidFill>
            <a:srgbClr val="8A8A8A"/>
          </a:solidFill>
        </p:spPr>
        <p:txBody>
          <a:bodyPr lIns="1316736" anchor="ctr">
            <a:normAutofit/>
          </a:bodyPr>
          <a:lstStyle>
            <a:lvl1pPr marL="5476396" indent="0">
              <a:defRPr sz="17967">
                <a:solidFill>
                  <a:schemeClr val="bg1"/>
                </a:solidFill>
              </a:defRPr>
            </a:lvl1pPr>
          </a:lstStyle>
          <a:p>
            <a:r>
              <a:rPr lang="el-GR" dirty="0"/>
              <a:t>Στυλ κύριου τίτλου</a:t>
            </a:r>
            <a:endParaRPr dirty="0"/>
          </a:p>
        </p:txBody>
      </p:sp>
      <p:sp>
        <p:nvSpPr>
          <p:cNvPr id="23" name="Subtitle 2"/>
          <p:cNvSpPr>
            <a:spLocks noGrp="1"/>
          </p:cNvSpPr>
          <p:nvPr>
            <p:ph type="subTitle" idx="1"/>
          </p:nvPr>
        </p:nvSpPr>
        <p:spPr>
          <a:xfrm>
            <a:off x="5223054" y="13227663"/>
            <a:ext cx="44651980" cy="15575940"/>
          </a:xfrm>
          <a:prstGeom prst="rect">
            <a:avLst/>
          </a:prstGeom>
          <a:solidFill>
            <a:srgbClr val="DFDFDF"/>
          </a:solidFill>
          <a:ln>
            <a:noFill/>
          </a:ln>
        </p:spPr>
        <p:style>
          <a:lnRef idx="2">
            <a:schemeClr val="accent1">
              <a:shade val="50000"/>
            </a:schemeClr>
          </a:lnRef>
          <a:fillRef idx="1">
            <a:schemeClr val="accent1"/>
          </a:fillRef>
          <a:effectRef idx="0">
            <a:schemeClr val="accent1"/>
          </a:effectRef>
          <a:fontRef idx="minor">
            <a:schemeClr val="lt1"/>
          </a:fontRef>
        </p:style>
        <p:txBody>
          <a:bodyPr lIns="1316736" tIns="438912" rIns="1316736" bIns="438912" rtlCol="0">
            <a:normAutofit/>
          </a:bodyPr>
          <a:lstStyle>
            <a:lvl1pPr marL="0" indent="0" algn="l" defTabSz="5120786" rtl="0" eaLnBrk="1" latinLnBrk="0" hangingPunct="1">
              <a:spcBef>
                <a:spcPts val="11200"/>
              </a:spcBef>
              <a:buClr>
                <a:schemeClr val="accent1"/>
              </a:buClr>
              <a:buFont typeface="Wingdings 2" pitchFamily="18" charset="2"/>
              <a:buNone/>
              <a:defRPr sz="10034" kern="1200">
                <a:solidFill>
                  <a:schemeClr val="tx1">
                    <a:lumMod val="65000"/>
                    <a:lumOff val="35000"/>
                  </a:schemeClr>
                </a:solidFill>
                <a:latin typeface="+mn-lt"/>
                <a:ea typeface="+mn-ea"/>
                <a:cs typeface="+mn-cs"/>
              </a:defRPr>
            </a:lvl1pPr>
            <a:lvl2pPr marL="2560393" indent="0" algn="ctr">
              <a:buNone/>
              <a:defRPr>
                <a:solidFill>
                  <a:schemeClr val="tx1">
                    <a:tint val="75000"/>
                  </a:schemeClr>
                </a:solidFill>
              </a:defRPr>
            </a:lvl2pPr>
            <a:lvl3pPr marL="5120786" indent="0" algn="ctr">
              <a:buNone/>
              <a:defRPr>
                <a:solidFill>
                  <a:schemeClr val="tx1">
                    <a:tint val="75000"/>
                  </a:schemeClr>
                </a:solidFill>
              </a:defRPr>
            </a:lvl3pPr>
            <a:lvl4pPr marL="7681179" indent="0" algn="ctr">
              <a:buNone/>
              <a:defRPr>
                <a:solidFill>
                  <a:schemeClr val="tx1">
                    <a:tint val="75000"/>
                  </a:schemeClr>
                </a:solidFill>
              </a:defRPr>
            </a:lvl4pPr>
            <a:lvl5pPr marL="10241573" indent="0" algn="ctr">
              <a:buNone/>
              <a:defRPr>
                <a:solidFill>
                  <a:schemeClr val="tx1">
                    <a:tint val="75000"/>
                  </a:schemeClr>
                </a:solidFill>
              </a:defRPr>
            </a:lvl5pPr>
            <a:lvl6pPr marL="12801966" indent="0" algn="ctr">
              <a:buNone/>
              <a:defRPr>
                <a:solidFill>
                  <a:schemeClr val="tx1">
                    <a:tint val="75000"/>
                  </a:schemeClr>
                </a:solidFill>
              </a:defRPr>
            </a:lvl6pPr>
            <a:lvl7pPr marL="15362359" indent="0" algn="ctr">
              <a:buNone/>
              <a:defRPr>
                <a:solidFill>
                  <a:schemeClr val="tx1">
                    <a:tint val="75000"/>
                  </a:schemeClr>
                </a:solidFill>
              </a:defRPr>
            </a:lvl7pPr>
            <a:lvl8pPr marL="17922752" indent="0" algn="ctr">
              <a:buNone/>
              <a:defRPr>
                <a:solidFill>
                  <a:schemeClr val="tx1">
                    <a:tint val="75000"/>
                  </a:schemeClr>
                </a:solidFill>
              </a:defRPr>
            </a:lvl8pPr>
            <a:lvl9pPr marL="20483145" indent="0" algn="ctr">
              <a:buNone/>
              <a:defRPr>
                <a:solidFill>
                  <a:schemeClr val="tx1">
                    <a:tint val="75000"/>
                  </a:schemeClr>
                </a:solidFill>
              </a:defRPr>
            </a:lvl9pPr>
          </a:lstStyle>
          <a:p>
            <a:r>
              <a:rPr lang="el-GR"/>
              <a:t>Στυλ κύριου υπότιτλου</a:t>
            </a:r>
            <a:endParaRPr dirty="0"/>
          </a:p>
        </p:txBody>
      </p:sp>
    </p:spTree>
    <p:extLst>
      <p:ext uri="{BB962C8B-B14F-4D97-AF65-F5344CB8AC3E}">
        <p14:creationId xmlns:p14="http://schemas.microsoft.com/office/powerpoint/2010/main" val="408908364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Προσαρμοσμένη διάταξ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Στυλ κύριου τίτλου</a:t>
            </a:r>
          </a:p>
        </p:txBody>
      </p:sp>
      <p:sp>
        <p:nvSpPr>
          <p:cNvPr id="3" name="Θέση ημερομηνίας 2"/>
          <p:cNvSpPr>
            <a:spLocks noGrp="1"/>
          </p:cNvSpPr>
          <p:nvPr>
            <p:ph type="dt" sz="half" idx="10"/>
          </p:nvPr>
        </p:nvSpPr>
        <p:spPr/>
        <p:txBody>
          <a:bodyPr/>
          <a:lstStyle/>
          <a:p>
            <a:pPr>
              <a:defRPr/>
            </a:pPr>
            <a:endParaRPr lang="en-US"/>
          </a:p>
        </p:txBody>
      </p:sp>
    </p:spTree>
    <p:extLst>
      <p:ext uri="{BB962C8B-B14F-4D97-AF65-F5344CB8AC3E}">
        <p14:creationId xmlns:p14="http://schemas.microsoft.com/office/powerpoint/2010/main" val="250625848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1_Poster">
    <p:spTree>
      <p:nvGrpSpPr>
        <p:cNvPr id="1" name=""/>
        <p:cNvGrpSpPr/>
        <p:nvPr/>
      </p:nvGrpSpPr>
      <p:grpSpPr>
        <a:xfrm>
          <a:off x="0" y="0"/>
          <a:ext cx="0" cy="0"/>
          <a:chOff x="0" y="0"/>
          <a:chExt cx="0" cy="0"/>
        </a:xfrm>
      </p:grpSpPr>
      <p:sp>
        <p:nvSpPr>
          <p:cNvPr id="32" name="Instructions"/>
          <p:cNvSpPr/>
          <p:nvPr userDrawn="1"/>
        </p:nvSpPr>
        <p:spPr>
          <a:xfrm>
            <a:off x="51206400" y="2233613"/>
            <a:ext cx="14522186" cy="288036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20040" rIns="320040"/>
          <a:lstStyle/>
          <a:p>
            <a:pPr defTabSz="4301461" eaLnBrk="1" fontAlgn="auto" hangingPunct="1">
              <a:spcBef>
                <a:spcPts val="1400"/>
              </a:spcBef>
              <a:spcAft>
                <a:spcPts val="0"/>
              </a:spcAft>
              <a:defRPr/>
            </a:pPr>
            <a:r>
              <a:rPr sz="11200" dirty="0">
                <a:solidFill>
                  <a:prstClr val="white">
                    <a:lumMod val="50000"/>
                  </a:prstClr>
                </a:solidFill>
                <a:latin typeface="Calibri Light" panose="020F0302020204030204" pitchFamily="34" charset="0"/>
                <a:cs typeface="Calibri" panose="020F0502020204030204" pitchFamily="34" charset="0"/>
              </a:rPr>
              <a:t>Printing:</a:t>
            </a:r>
          </a:p>
          <a:p>
            <a:pPr defTabSz="4301461" eaLnBrk="1" fontAlgn="auto" hangingPunct="1">
              <a:spcBef>
                <a:spcPts val="1400"/>
              </a:spcBef>
              <a:spcAft>
                <a:spcPts val="0"/>
              </a:spcAft>
              <a:defRPr/>
            </a:pPr>
            <a:r>
              <a:rPr lang="en-US" sz="7700" dirty="0">
                <a:solidFill>
                  <a:prstClr val="white">
                    <a:lumMod val="50000"/>
                  </a:prstClr>
                </a:solidFill>
                <a:latin typeface="Calibri Light" panose="020F0302020204030204" pitchFamily="34" charset="0"/>
                <a:cs typeface="Calibri" panose="020F0502020204030204" pitchFamily="34" charset="0"/>
              </a:rPr>
              <a:t>This poster is 48” wide by 36” high. It’s designed to be printed on a large-format printer.</a:t>
            </a:r>
          </a:p>
          <a:p>
            <a:pPr defTabSz="4301461" eaLnBrk="1" fontAlgn="auto" hangingPunct="1">
              <a:spcBef>
                <a:spcPts val="350"/>
              </a:spcBef>
              <a:spcAft>
                <a:spcPts val="0"/>
              </a:spcAft>
              <a:defRPr/>
            </a:pPr>
            <a:endParaRPr sz="7000" dirty="0">
              <a:solidFill>
                <a:prstClr val="white">
                  <a:lumMod val="50000"/>
                </a:prstClr>
              </a:solidFill>
              <a:latin typeface="Calibri Light" panose="020F0302020204030204" pitchFamily="34" charset="0"/>
              <a:cs typeface="Calibri" panose="020F0502020204030204" pitchFamily="34" charset="0"/>
            </a:endParaRPr>
          </a:p>
          <a:p>
            <a:pPr defTabSz="4301461" eaLnBrk="1" fontAlgn="auto" hangingPunct="1">
              <a:spcBef>
                <a:spcPts val="1400"/>
              </a:spcBef>
              <a:spcAft>
                <a:spcPts val="0"/>
              </a:spcAft>
              <a:defRPr/>
            </a:pPr>
            <a:r>
              <a:rPr sz="10267" dirty="0">
                <a:solidFill>
                  <a:prstClr val="white">
                    <a:lumMod val="50000"/>
                  </a:prstClr>
                </a:solidFill>
                <a:latin typeface="Calibri Light" panose="020F0302020204030204" pitchFamily="34" charset="0"/>
                <a:cs typeface="Calibri" panose="020F0502020204030204" pitchFamily="34" charset="0"/>
              </a:rPr>
              <a:t>Customizing the Content:</a:t>
            </a:r>
          </a:p>
          <a:p>
            <a:pPr defTabSz="4301461" eaLnBrk="1" fontAlgn="auto" hangingPunct="1">
              <a:spcBef>
                <a:spcPts val="1400"/>
              </a:spcBef>
              <a:spcAft>
                <a:spcPts val="0"/>
              </a:spcAft>
              <a:defRPr/>
            </a:pPr>
            <a:r>
              <a:rPr sz="7700" dirty="0">
                <a:solidFill>
                  <a:prstClr val="white">
                    <a:lumMod val="50000"/>
                  </a:prstClr>
                </a:solidFill>
                <a:latin typeface="Calibri Light" panose="020F0302020204030204" pitchFamily="34" charset="0"/>
                <a:cs typeface="Calibri" panose="020F0502020204030204" pitchFamily="34" charset="0"/>
              </a:rPr>
              <a:t>The placeholders in this </a:t>
            </a:r>
            <a:r>
              <a:rPr lang="en-US" sz="7700" dirty="0">
                <a:solidFill>
                  <a:prstClr val="white">
                    <a:lumMod val="50000"/>
                  </a:prstClr>
                </a:solidFill>
                <a:latin typeface="Calibri Light" panose="020F0302020204030204" pitchFamily="34" charset="0"/>
                <a:cs typeface="Calibri" panose="020F0502020204030204" pitchFamily="34" charset="0"/>
              </a:rPr>
              <a:t>poster </a:t>
            </a:r>
            <a:r>
              <a:rPr sz="7700" dirty="0">
                <a:solidFill>
                  <a:prstClr val="white">
                    <a:lumMod val="50000"/>
                  </a:prstClr>
                </a:solidFill>
                <a:latin typeface="Calibri Light" panose="020F0302020204030204" pitchFamily="34" charset="0"/>
                <a:cs typeface="Calibri" panose="020F0502020204030204" pitchFamily="34" charset="0"/>
              </a:rPr>
              <a:t>are formatted for you. </a:t>
            </a:r>
            <a:r>
              <a:rPr lang="en-US" sz="7700" dirty="0">
                <a:solidFill>
                  <a:prstClr val="white">
                    <a:lumMod val="50000"/>
                  </a:prstClr>
                </a:solidFill>
                <a:latin typeface="Calibri Light" panose="020F0302020204030204" pitchFamily="34" charset="0"/>
                <a:cs typeface="Calibri" panose="020F0502020204030204" pitchFamily="34" charset="0"/>
              </a:rPr>
              <a:t>Type in the placeholders to </a:t>
            </a:r>
            <a:r>
              <a:rPr lang="en-US" sz="7700">
                <a:solidFill>
                  <a:prstClr val="white">
                    <a:lumMod val="50000"/>
                  </a:prstClr>
                </a:solidFill>
                <a:latin typeface="Calibri Light" panose="020F0302020204030204" pitchFamily="34" charset="0"/>
                <a:cs typeface="Calibri" panose="020F0502020204030204" pitchFamily="34" charset="0"/>
              </a:rPr>
              <a:t>add text, </a:t>
            </a:r>
            <a:r>
              <a:rPr lang="en-US" sz="7700" dirty="0">
                <a:solidFill>
                  <a:prstClr val="white">
                    <a:lumMod val="50000"/>
                  </a:prstClr>
                </a:solidFill>
                <a:latin typeface="Calibri Light" panose="020F0302020204030204" pitchFamily="34" charset="0"/>
                <a:cs typeface="Calibri" panose="020F0502020204030204" pitchFamily="34" charset="0"/>
              </a:rPr>
              <a:t>or click an icon to add </a:t>
            </a:r>
            <a:r>
              <a:rPr lang="en-US" sz="7700">
                <a:solidFill>
                  <a:prstClr val="white">
                    <a:lumMod val="50000"/>
                  </a:prstClr>
                </a:solidFill>
                <a:latin typeface="Calibri Light" panose="020F0302020204030204" pitchFamily="34" charset="0"/>
                <a:cs typeface="Calibri" panose="020F0502020204030204" pitchFamily="34" charset="0"/>
              </a:rPr>
              <a:t>a table, chart, SmartArt graphic, </a:t>
            </a:r>
            <a:r>
              <a:rPr lang="en-US" sz="7700" dirty="0">
                <a:solidFill>
                  <a:prstClr val="white">
                    <a:lumMod val="50000"/>
                  </a:prstClr>
                </a:solidFill>
                <a:latin typeface="Calibri Light" panose="020F0302020204030204" pitchFamily="34" charset="0"/>
                <a:cs typeface="Calibri" panose="020F0502020204030204" pitchFamily="34" charset="0"/>
              </a:rPr>
              <a:t>picture or multimedia file.</a:t>
            </a:r>
          </a:p>
          <a:p>
            <a:pPr defTabSz="4301461" eaLnBrk="1" fontAlgn="auto" hangingPunct="1">
              <a:spcBef>
                <a:spcPts val="2800"/>
              </a:spcBef>
              <a:spcAft>
                <a:spcPts val="0"/>
              </a:spcAft>
              <a:defRPr/>
            </a:pPr>
            <a:r>
              <a:rPr lang="en-US" sz="7700" dirty="0">
                <a:solidFill>
                  <a:prstClr val="white">
                    <a:lumMod val="50000"/>
                  </a:prstClr>
                </a:solidFill>
                <a:latin typeface="Calibri Light" panose="020F0302020204030204" pitchFamily="34" charset="0"/>
                <a:cs typeface="Calibri" panose="020F0502020204030204" pitchFamily="34" charset="0"/>
              </a:rPr>
              <a:t>T</a:t>
            </a:r>
            <a:r>
              <a:rPr sz="7700" dirty="0">
                <a:solidFill>
                  <a:prstClr val="white">
                    <a:lumMod val="50000"/>
                  </a:prstClr>
                </a:solidFill>
                <a:latin typeface="Calibri Light" panose="020F0302020204030204" pitchFamily="34" charset="0"/>
                <a:cs typeface="Calibri" panose="020F0502020204030204" pitchFamily="34" charset="0"/>
              </a:rPr>
              <a:t>o add or remove bullet points </a:t>
            </a:r>
            <a:r>
              <a:rPr sz="7700">
                <a:solidFill>
                  <a:prstClr val="white">
                    <a:lumMod val="50000"/>
                  </a:prstClr>
                </a:solidFill>
                <a:latin typeface="Calibri Light" panose="020F0302020204030204" pitchFamily="34" charset="0"/>
                <a:cs typeface="Calibri" panose="020F0502020204030204" pitchFamily="34" charset="0"/>
              </a:rPr>
              <a:t>from text, </a:t>
            </a:r>
            <a:r>
              <a:rPr sz="7700" dirty="0">
                <a:solidFill>
                  <a:prstClr val="white">
                    <a:lumMod val="50000"/>
                  </a:prstClr>
                </a:solidFill>
                <a:latin typeface="Calibri Light" panose="020F0302020204030204" pitchFamily="34" charset="0"/>
                <a:cs typeface="Calibri" panose="020F0502020204030204" pitchFamily="34" charset="0"/>
              </a:rPr>
              <a:t>just click the Bullets button on the Home tab.</a:t>
            </a:r>
          </a:p>
          <a:p>
            <a:pPr defTabSz="4301461" eaLnBrk="1" fontAlgn="auto" hangingPunct="1">
              <a:spcBef>
                <a:spcPts val="2800"/>
              </a:spcBef>
              <a:spcAft>
                <a:spcPts val="0"/>
              </a:spcAft>
              <a:defRPr/>
            </a:pPr>
            <a:r>
              <a:rPr sz="7700" dirty="0">
                <a:solidFill>
                  <a:prstClr val="white">
                    <a:lumMod val="50000"/>
                  </a:prstClr>
                </a:solidFill>
                <a:latin typeface="Calibri Light" panose="020F0302020204030204" pitchFamily="34" charset="0"/>
                <a:cs typeface="Calibri" panose="020F0502020204030204" pitchFamily="34" charset="0"/>
              </a:rPr>
              <a:t>If you need more placeholders </a:t>
            </a:r>
            <a:r>
              <a:rPr sz="7700">
                <a:solidFill>
                  <a:prstClr val="white">
                    <a:lumMod val="50000"/>
                  </a:prstClr>
                </a:solidFill>
                <a:latin typeface="Calibri Light" panose="020F0302020204030204" pitchFamily="34" charset="0"/>
                <a:cs typeface="Calibri" panose="020F0502020204030204" pitchFamily="34" charset="0"/>
              </a:rPr>
              <a:t>for titles, </a:t>
            </a:r>
            <a:r>
              <a:rPr lang="en-US" sz="7700" dirty="0">
                <a:solidFill>
                  <a:prstClr val="white">
                    <a:lumMod val="50000"/>
                  </a:prstClr>
                </a:solidFill>
                <a:latin typeface="Calibri Light" panose="020F0302020204030204" pitchFamily="34" charset="0"/>
                <a:cs typeface="Calibri" panose="020F0502020204030204" pitchFamily="34" charset="0"/>
              </a:rPr>
              <a:t>content</a:t>
            </a:r>
            <a:r>
              <a:rPr sz="7700" dirty="0">
                <a:solidFill>
                  <a:prstClr val="white">
                    <a:lumMod val="50000"/>
                  </a:prstClr>
                </a:solidFill>
                <a:latin typeface="Calibri Light" panose="020F0302020204030204" pitchFamily="34" charset="0"/>
                <a:cs typeface="Calibri" panose="020F0502020204030204" pitchFamily="34" charset="0"/>
              </a:rPr>
              <a:t> or </a:t>
            </a:r>
            <a:r>
              <a:rPr sz="7700">
                <a:solidFill>
                  <a:prstClr val="white">
                    <a:lumMod val="50000"/>
                  </a:prstClr>
                </a:solidFill>
                <a:latin typeface="Calibri Light" panose="020F0302020204030204" pitchFamily="34" charset="0"/>
                <a:cs typeface="Calibri" panose="020F0502020204030204" pitchFamily="34" charset="0"/>
              </a:rPr>
              <a:t>body text, </a:t>
            </a:r>
            <a:r>
              <a:rPr sz="7700" dirty="0">
                <a:solidFill>
                  <a:prstClr val="white">
                    <a:lumMod val="50000"/>
                  </a:prstClr>
                </a:solidFill>
                <a:latin typeface="Calibri Light" panose="020F0302020204030204" pitchFamily="34" charset="0"/>
                <a:cs typeface="Calibri" panose="020F0502020204030204" pitchFamily="34" charset="0"/>
              </a:rPr>
              <a:t>just make a copy of what you need and drag it into place. PowerPoint’s Smart Guides will help you align it with everything else.</a:t>
            </a:r>
          </a:p>
          <a:p>
            <a:pPr defTabSz="4301461" eaLnBrk="1" fontAlgn="auto" hangingPunct="1">
              <a:spcBef>
                <a:spcPts val="2800"/>
              </a:spcBef>
              <a:spcAft>
                <a:spcPts val="0"/>
              </a:spcAft>
              <a:defRPr/>
            </a:pPr>
            <a:r>
              <a:rPr sz="7700" dirty="0">
                <a:solidFill>
                  <a:prstClr val="white">
                    <a:lumMod val="50000"/>
                  </a:prstClr>
                </a:solidFill>
                <a:latin typeface="Calibri Light" panose="020F0302020204030204" pitchFamily="34" charset="0"/>
                <a:cs typeface="Calibri" panose="020F0502020204030204" pitchFamily="34" charset="0"/>
              </a:rPr>
              <a:t>Want to use your own pictures instead of ours? No problem! Just </a:t>
            </a:r>
            <a:r>
              <a:rPr lang="en-US" sz="7700" dirty="0">
                <a:solidFill>
                  <a:prstClr val="white">
                    <a:lumMod val="50000"/>
                  </a:prstClr>
                </a:solidFill>
                <a:latin typeface="Calibri Light" panose="020F0302020204030204" pitchFamily="34" charset="0"/>
                <a:cs typeface="Calibri" panose="020F0502020204030204" pitchFamily="34" charset="0"/>
              </a:rPr>
              <a:t>right-</a:t>
            </a:r>
            <a:r>
              <a:rPr sz="7700" dirty="0">
                <a:solidFill>
                  <a:prstClr val="white">
                    <a:lumMod val="50000"/>
                  </a:prstClr>
                </a:solidFill>
                <a:latin typeface="Calibri Light" panose="020F0302020204030204" pitchFamily="34" charset="0"/>
                <a:cs typeface="Calibri" panose="020F0502020204030204" pitchFamily="34" charset="0"/>
              </a:rPr>
              <a:t>click a picture</a:t>
            </a:r>
            <a:r>
              <a:rPr lang="en-US" sz="7700" dirty="0">
                <a:solidFill>
                  <a:prstClr val="white">
                    <a:lumMod val="50000"/>
                  </a:prstClr>
                </a:solidFill>
                <a:latin typeface="Calibri Light" panose="020F0302020204030204" pitchFamily="34" charset="0"/>
                <a:cs typeface="Calibri" panose="020F0502020204030204" pitchFamily="34" charset="0"/>
              </a:rPr>
              <a:t> and choose Change Picture. Maintain the proportion of pictures as you resize by dragging a corner.</a:t>
            </a:r>
            <a:endParaRPr sz="7700" dirty="0">
              <a:solidFill>
                <a:prstClr val="white">
                  <a:lumMod val="50000"/>
                </a:prstClr>
              </a:solidFill>
              <a:latin typeface="Calibri Light" panose="020F0302020204030204" pitchFamily="34" charset="0"/>
              <a:cs typeface="Calibri" panose="020F0502020204030204" pitchFamily="34" charset="0"/>
            </a:endParaRPr>
          </a:p>
        </p:txBody>
      </p:sp>
      <p:sp>
        <p:nvSpPr>
          <p:cNvPr id="2" name="Title 1"/>
          <p:cNvSpPr>
            <a:spLocks noGrp="1"/>
          </p:cNvSpPr>
          <p:nvPr>
            <p:ph type="title" hasCustomPrompt="1"/>
          </p:nvPr>
        </p:nvSpPr>
        <p:spPr>
          <a:xfrm>
            <a:off x="7467600" y="866775"/>
            <a:ext cx="36271200" cy="2200223"/>
          </a:xfrm>
        </p:spPr>
        <p:txBody>
          <a:bodyPr/>
          <a:lstStyle/>
          <a:p>
            <a:r>
              <a:rPr lang="el-GR" dirty="0"/>
              <a:t>ΣΤΥΛ ΚΥΡΙΟΥ ΤΙΤΛΟΥ</a:t>
            </a:r>
            <a:endParaRPr lang="en-US" dirty="0"/>
          </a:p>
        </p:txBody>
      </p:sp>
      <p:sp>
        <p:nvSpPr>
          <p:cNvPr id="31" name="Text Placeholder 6"/>
          <p:cNvSpPr>
            <a:spLocks noGrp="1"/>
          </p:cNvSpPr>
          <p:nvPr>
            <p:ph type="body" sz="quarter" idx="36"/>
          </p:nvPr>
        </p:nvSpPr>
        <p:spPr bwMode="auto">
          <a:xfrm>
            <a:off x="7467600" y="3140028"/>
            <a:ext cx="36271200" cy="727122"/>
          </a:xfrm>
        </p:spPr>
        <p:txBody>
          <a:bodyPr>
            <a:noAutofit/>
          </a:bodyPr>
          <a:lstStyle>
            <a:lvl1pPr marL="0" indent="0">
              <a:spcBef>
                <a:spcPts val="0"/>
              </a:spcBef>
              <a:buNone/>
              <a:defRPr sz="2800">
                <a:solidFill>
                  <a:schemeClr val="bg1"/>
                </a:solidFill>
              </a:defRPr>
            </a:lvl1pPr>
            <a:lvl2pPr marL="0" indent="0">
              <a:spcBef>
                <a:spcPts val="0"/>
              </a:spcBef>
              <a:buNone/>
              <a:defRPr sz="2800">
                <a:solidFill>
                  <a:schemeClr val="bg1"/>
                </a:solidFill>
              </a:defRPr>
            </a:lvl2pPr>
            <a:lvl3pPr marL="0" indent="0">
              <a:spcBef>
                <a:spcPts val="0"/>
              </a:spcBef>
              <a:buNone/>
              <a:defRPr sz="2800">
                <a:solidFill>
                  <a:schemeClr val="bg1"/>
                </a:solidFill>
              </a:defRPr>
            </a:lvl3pPr>
            <a:lvl4pPr marL="0" indent="0">
              <a:spcBef>
                <a:spcPts val="0"/>
              </a:spcBef>
              <a:buNone/>
              <a:defRPr sz="2800">
                <a:solidFill>
                  <a:schemeClr val="bg1"/>
                </a:solidFill>
              </a:defRPr>
            </a:lvl4pPr>
            <a:lvl5pPr marL="0" indent="0">
              <a:spcBef>
                <a:spcPts val="0"/>
              </a:spcBef>
              <a:buNone/>
              <a:defRPr sz="2800">
                <a:solidFill>
                  <a:schemeClr val="bg1"/>
                </a:solidFill>
              </a:defRPr>
            </a:lvl5pPr>
            <a:lvl6pPr marL="0" indent="0">
              <a:spcBef>
                <a:spcPts val="0"/>
              </a:spcBef>
              <a:buNone/>
              <a:defRPr sz="2800">
                <a:solidFill>
                  <a:schemeClr val="bg1"/>
                </a:solidFill>
              </a:defRPr>
            </a:lvl6pPr>
            <a:lvl7pPr marL="0" indent="0">
              <a:spcBef>
                <a:spcPts val="0"/>
              </a:spcBef>
              <a:buNone/>
              <a:defRPr sz="2800">
                <a:solidFill>
                  <a:schemeClr val="bg1"/>
                </a:solidFill>
              </a:defRPr>
            </a:lvl7pPr>
            <a:lvl8pPr marL="0" indent="0">
              <a:spcBef>
                <a:spcPts val="0"/>
              </a:spcBef>
              <a:buNone/>
              <a:defRPr sz="2800">
                <a:solidFill>
                  <a:schemeClr val="bg1"/>
                </a:solidFill>
              </a:defRPr>
            </a:lvl8pPr>
            <a:lvl9pPr marL="0" indent="0">
              <a:spcBef>
                <a:spcPts val="0"/>
              </a:spcBef>
              <a:buNone/>
              <a:defRPr sz="2800">
                <a:solidFill>
                  <a:schemeClr val="bg1"/>
                </a:solidFill>
              </a:defRPr>
            </a:lvl9pPr>
          </a:lstStyle>
          <a:p>
            <a:pPr lvl="0"/>
            <a:r>
              <a:rPr lang="el-GR"/>
              <a:t>Στυλ υποδείγματος κειμένου</a:t>
            </a:r>
          </a:p>
        </p:txBody>
      </p:sp>
      <p:sp>
        <p:nvSpPr>
          <p:cNvPr id="7" name="Text Placeholder 6"/>
          <p:cNvSpPr>
            <a:spLocks noGrp="1"/>
          </p:cNvSpPr>
          <p:nvPr>
            <p:ph type="body" sz="quarter" idx="13"/>
          </p:nvPr>
        </p:nvSpPr>
        <p:spPr>
          <a:xfrm>
            <a:off x="1333500" y="5120640"/>
            <a:ext cx="14935200" cy="1066800"/>
          </a:xfrm>
          <a:prstGeom prst="round1Rect">
            <a:avLst/>
          </a:prstGeom>
          <a:solidFill>
            <a:schemeClr val="accent2"/>
          </a:solidFill>
        </p:spPr>
        <p:txBody>
          <a:bodyPr lIns="365760" anchor="ctr">
            <a:noAutofit/>
          </a:bodyPr>
          <a:lstStyle>
            <a:lvl1pPr marL="0" indent="0">
              <a:spcBef>
                <a:spcPts val="0"/>
              </a:spcBef>
              <a:buNone/>
              <a:defRPr sz="7000" cap="all" baseline="0">
                <a:solidFill>
                  <a:schemeClr val="bg1"/>
                </a:solidFill>
                <a:latin typeface="+mj-lt"/>
              </a:defRPr>
            </a:lvl1pPr>
            <a:lvl2pPr marL="0" indent="0">
              <a:spcBef>
                <a:spcPts val="0"/>
              </a:spcBef>
              <a:buNone/>
              <a:defRPr sz="7000" cap="all" baseline="0">
                <a:solidFill>
                  <a:schemeClr val="bg1"/>
                </a:solidFill>
                <a:latin typeface="+mj-lt"/>
              </a:defRPr>
            </a:lvl2pPr>
            <a:lvl3pPr marL="0" indent="0">
              <a:spcBef>
                <a:spcPts val="0"/>
              </a:spcBef>
              <a:buNone/>
              <a:defRPr sz="7000" cap="all" baseline="0">
                <a:solidFill>
                  <a:schemeClr val="bg1"/>
                </a:solidFill>
                <a:latin typeface="+mj-lt"/>
              </a:defRPr>
            </a:lvl3pPr>
            <a:lvl4pPr marL="0" indent="0">
              <a:spcBef>
                <a:spcPts val="0"/>
              </a:spcBef>
              <a:buNone/>
              <a:defRPr sz="7000" cap="all" baseline="0">
                <a:solidFill>
                  <a:schemeClr val="bg1"/>
                </a:solidFill>
                <a:latin typeface="+mj-lt"/>
              </a:defRPr>
            </a:lvl4pPr>
            <a:lvl5pPr marL="0" indent="0">
              <a:spcBef>
                <a:spcPts val="0"/>
              </a:spcBef>
              <a:buNone/>
              <a:defRPr sz="7000" cap="all" baseline="0">
                <a:solidFill>
                  <a:schemeClr val="bg1"/>
                </a:solidFill>
                <a:latin typeface="+mj-lt"/>
              </a:defRPr>
            </a:lvl5pPr>
            <a:lvl6pPr marL="0" indent="0">
              <a:spcBef>
                <a:spcPts val="0"/>
              </a:spcBef>
              <a:buNone/>
              <a:defRPr sz="7000" cap="all" baseline="0">
                <a:solidFill>
                  <a:schemeClr val="bg1"/>
                </a:solidFill>
                <a:latin typeface="+mj-lt"/>
              </a:defRPr>
            </a:lvl6pPr>
            <a:lvl7pPr marL="0" indent="0">
              <a:spcBef>
                <a:spcPts val="0"/>
              </a:spcBef>
              <a:buNone/>
              <a:defRPr sz="7000" cap="all" baseline="0">
                <a:solidFill>
                  <a:schemeClr val="bg1"/>
                </a:solidFill>
                <a:latin typeface="+mj-lt"/>
              </a:defRPr>
            </a:lvl7pPr>
            <a:lvl8pPr marL="0" indent="0">
              <a:spcBef>
                <a:spcPts val="0"/>
              </a:spcBef>
              <a:buNone/>
              <a:defRPr sz="7000" cap="all" baseline="0">
                <a:solidFill>
                  <a:schemeClr val="bg1"/>
                </a:solidFill>
                <a:latin typeface="+mj-lt"/>
              </a:defRPr>
            </a:lvl8pPr>
            <a:lvl9pPr marL="0" indent="0">
              <a:spcBef>
                <a:spcPts val="0"/>
              </a:spcBef>
              <a:buNone/>
              <a:defRPr sz="7000" cap="all" baseline="0">
                <a:solidFill>
                  <a:schemeClr val="bg1"/>
                </a:solidFill>
                <a:latin typeface="+mj-lt"/>
              </a:defRPr>
            </a:lvl9pPr>
          </a:lstStyle>
          <a:p>
            <a:pPr lvl="0"/>
            <a:r>
              <a:rPr lang="en-US"/>
              <a:t>Click to edit Master text styles</a:t>
            </a:r>
          </a:p>
        </p:txBody>
      </p:sp>
      <p:sp>
        <p:nvSpPr>
          <p:cNvPr id="19" name="Content Placeholder 17"/>
          <p:cNvSpPr>
            <a:spLocks noGrp="1"/>
          </p:cNvSpPr>
          <p:nvPr>
            <p:ph sz="quarter" idx="24"/>
          </p:nvPr>
        </p:nvSpPr>
        <p:spPr>
          <a:xfrm>
            <a:off x="1333500" y="6187440"/>
            <a:ext cx="14935200" cy="6000750"/>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6"/>
          <p:cNvSpPr>
            <a:spLocks noGrp="1"/>
          </p:cNvSpPr>
          <p:nvPr>
            <p:ph type="body" sz="quarter" idx="17"/>
          </p:nvPr>
        </p:nvSpPr>
        <p:spPr>
          <a:xfrm>
            <a:off x="1333500" y="13153644"/>
            <a:ext cx="14935200" cy="1066800"/>
          </a:xfrm>
          <a:prstGeom prst="round1Rect">
            <a:avLst/>
          </a:prstGeom>
          <a:solidFill>
            <a:schemeClr val="accent3"/>
          </a:solidFill>
        </p:spPr>
        <p:txBody>
          <a:bodyPr lIns="365760" anchor="ctr">
            <a:noAutofit/>
          </a:bodyPr>
          <a:lstStyle>
            <a:lvl1pPr marL="0" indent="0">
              <a:spcBef>
                <a:spcPts val="0"/>
              </a:spcBef>
              <a:buNone/>
              <a:defRPr sz="7000" cap="all" baseline="0">
                <a:solidFill>
                  <a:schemeClr val="bg1"/>
                </a:solidFill>
                <a:latin typeface="+mj-lt"/>
              </a:defRPr>
            </a:lvl1pPr>
            <a:lvl2pPr marL="0" indent="0">
              <a:spcBef>
                <a:spcPts val="0"/>
              </a:spcBef>
              <a:buNone/>
              <a:defRPr sz="7000" cap="all" baseline="0">
                <a:solidFill>
                  <a:schemeClr val="bg1"/>
                </a:solidFill>
                <a:latin typeface="+mj-lt"/>
              </a:defRPr>
            </a:lvl2pPr>
            <a:lvl3pPr marL="0" indent="0">
              <a:spcBef>
                <a:spcPts val="0"/>
              </a:spcBef>
              <a:buNone/>
              <a:defRPr sz="7000" cap="all" baseline="0">
                <a:solidFill>
                  <a:schemeClr val="bg1"/>
                </a:solidFill>
                <a:latin typeface="+mj-lt"/>
              </a:defRPr>
            </a:lvl3pPr>
            <a:lvl4pPr marL="0" indent="0">
              <a:spcBef>
                <a:spcPts val="0"/>
              </a:spcBef>
              <a:buNone/>
              <a:defRPr sz="7000" cap="all" baseline="0">
                <a:solidFill>
                  <a:schemeClr val="bg1"/>
                </a:solidFill>
                <a:latin typeface="+mj-lt"/>
              </a:defRPr>
            </a:lvl4pPr>
            <a:lvl5pPr marL="0" indent="0">
              <a:spcBef>
                <a:spcPts val="0"/>
              </a:spcBef>
              <a:buNone/>
              <a:defRPr sz="7000" cap="all" baseline="0">
                <a:solidFill>
                  <a:schemeClr val="bg1"/>
                </a:solidFill>
                <a:latin typeface="+mj-lt"/>
              </a:defRPr>
            </a:lvl5pPr>
            <a:lvl6pPr marL="0" indent="0">
              <a:spcBef>
                <a:spcPts val="0"/>
              </a:spcBef>
              <a:buNone/>
              <a:defRPr sz="7000" cap="all" baseline="0">
                <a:solidFill>
                  <a:schemeClr val="bg1"/>
                </a:solidFill>
                <a:latin typeface="+mj-lt"/>
              </a:defRPr>
            </a:lvl6pPr>
            <a:lvl7pPr marL="0" indent="0">
              <a:spcBef>
                <a:spcPts val="0"/>
              </a:spcBef>
              <a:buNone/>
              <a:defRPr sz="7000" cap="all" baseline="0">
                <a:solidFill>
                  <a:schemeClr val="bg1"/>
                </a:solidFill>
                <a:latin typeface="+mj-lt"/>
              </a:defRPr>
            </a:lvl7pPr>
            <a:lvl8pPr marL="0" indent="0">
              <a:spcBef>
                <a:spcPts val="0"/>
              </a:spcBef>
              <a:buNone/>
              <a:defRPr sz="7000" cap="all" baseline="0">
                <a:solidFill>
                  <a:schemeClr val="bg1"/>
                </a:solidFill>
                <a:latin typeface="+mj-lt"/>
              </a:defRPr>
            </a:lvl8pPr>
            <a:lvl9pPr marL="0" indent="0">
              <a:spcBef>
                <a:spcPts val="0"/>
              </a:spcBef>
              <a:buNone/>
              <a:defRPr sz="7000" cap="all" baseline="0">
                <a:solidFill>
                  <a:schemeClr val="bg1"/>
                </a:solidFill>
                <a:latin typeface="+mj-lt"/>
              </a:defRPr>
            </a:lvl9pPr>
          </a:lstStyle>
          <a:p>
            <a:pPr lvl="0"/>
            <a:r>
              <a:rPr lang="en-US"/>
              <a:t>Click to edit Master text styles</a:t>
            </a:r>
          </a:p>
        </p:txBody>
      </p:sp>
      <p:sp>
        <p:nvSpPr>
          <p:cNvPr id="20" name="Content Placeholder 17"/>
          <p:cNvSpPr>
            <a:spLocks noGrp="1"/>
          </p:cNvSpPr>
          <p:nvPr>
            <p:ph sz="quarter" idx="25"/>
          </p:nvPr>
        </p:nvSpPr>
        <p:spPr>
          <a:xfrm>
            <a:off x="1333500" y="14220445"/>
            <a:ext cx="14935200" cy="7952144"/>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Text Placeholder 6"/>
          <p:cNvSpPr>
            <a:spLocks noGrp="1"/>
          </p:cNvSpPr>
          <p:nvPr>
            <p:ph type="body" sz="quarter" idx="19"/>
          </p:nvPr>
        </p:nvSpPr>
        <p:spPr>
          <a:xfrm>
            <a:off x="1333500" y="22602825"/>
            <a:ext cx="14935200" cy="1066800"/>
          </a:xfrm>
          <a:prstGeom prst="round1Rect">
            <a:avLst/>
          </a:prstGeom>
          <a:solidFill>
            <a:schemeClr val="accent4"/>
          </a:solidFill>
        </p:spPr>
        <p:txBody>
          <a:bodyPr lIns="365760" anchor="ctr">
            <a:noAutofit/>
          </a:bodyPr>
          <a:lstStyle>
            <a:lvl1pPr marL="0" indent="0">
              <a:spcBef>
                <a:spcPts val="0"/>
              </a:spcBef>
              <a:buNone/>
              <a:defRPr sz="7000" cap="all" baseline="0">
                <a:solidFill>
                  <a:schemeClr val="bg1"/>
                </a:solidFill>
                <a:latin typeface="+mj-lt"/>
              </a:defRPr>
            </a:lvl1pPr>
            <a:lvl2pPr marL="0" indent="0">
              <a:spcBef>
                <a:spcPts val="0"/>
              </a:spcBef>
              <a:buNone/>
              <a:defRPr sz="7000" cap="all" baseline="0">
                <a:solidFill>
                  <a:schemeClr val="bg1"/>
                </a:solidFill>
                <a:latin typeface="+mj-lt"/>
              </a:defRPr>
            </a:lvl2pPr>
            <a:lvl3pPr marL="0" indent="0">
              <a:spcBef>
                <a:spcPts val="0"/>
              </a:spcBef>
              <a:buNone/>
              <a:defRPr sz="7000" cap="all" baseline="0">
                <a:solidFill>
                  <a:schemeClr val="bg1"/>
                </a:solidFill>
                <a:latin typeface="+mj-lt"/>
              </a:defRPr>
            </a:lvl3pPr>
            <a:lvl4pPr marL="0" indent="0">
              <a:spcBef>
                <a:spcPts val="0"/>
              </a:spcBef>
              <a:buNone/>
              <a:defRPr sz="7000" cap="all" baseline="0">
                <a:solidFill>
                  <a:schemeClr val="bg1"/>
                </a:solidFill>
                <a:latin typeface="+mj-lt"/>
              </a:defRPr>
            </a:lvl4pPr>
            <a:lvl5pPr marL="0" indent="0">
              <a:spcBef>
                <a:spcPts val="0"/>
              </a:spcBef>
              <a:buNone/>
              <a:defRPr sz="7000" cap="all" baseline="0">
                <a:solidFill>
                  <a:schemeClr val="bg1"/>
                </a:solidFill>
                <a:latin typeface="+mj-lt"/>
              </a:defRPr>
            </a:lvl5pPr>
            <a:lvl6pPr marL="0" indent="0">
              <a:spcBef>
                <a:spcPts val="0"/>
              </a:spcBef>
              <a:buNone/>
              <a:defRPr sz="7000" cap="all" baseline="0">
                <a:solidFill>
                  <a:schemeClr val="bg1"/>
                </a:solidFill>
                <a:latin typeface="+mj-lt"/>
              </a:defRPr>
            </a:lvl6pPr>
            <a:lvl7pPr marL="0" indent="0">
              <a:spcBef>
                <a:spcPts val="0"/>
              </a:spcBef>
              <a:buNone/>
              <a:defRPr sz="7000" cap="all" baseline="0">
                <a:solidFill>
                  <a:schemeClr val="bg1"/>
                </a:solidFill>
                <a:latin typeface="+mj-lt"/>
              </a:defRPr>
            </a:lvl7pPr>
            <a:lvl8pPr marL="0" indent="0">
              <a:spcBef>
                <a:spcPts val="0"/>
              </a:spcBef>
              <a:buNone/>
              <a:defRPr sz="7000" cap="all" baseline="0">
                <a:solidFill>
                  <a:schemeClr val="bg1"/>
                </a:solidFill>
                <a:latin typeface="+mj-lt"/>
              </a:defRPr>
            </a:lvl8pPr>
            <a:lvl9pPr marL="0" indent="0">
              <a:spcBef>
                <a:spcPts val="0"/>
              </a:spcBef>
              <a:buNone/>
              <a:defRPr sz="7000" cap="all" baseline="0">
                <a:solidFill>
                  <a:schemeClr val="bg1"/>
                </a:solidFill>
                <a:latin typeface="+mj-lt"/>
              </a:defRPr>
            </a:lvl9pPr>
          </a:lstStyle>
          <a:p>
            <a:pPr lvl="0"/>
            <a:r>
              <a:rPr lang="en-US"/>
              <a:t>Click to edit Master text styles</a:t>
            </a:r>
          </a:p>
        </p:txBody>
      </p:sp>
      <p:sp>
        <p:nvSpPr>
          <p:cNvPr id="21" name="Content Placeholder 17"/>
          <p:cNvSpPr>
            <a:spLocks noGrp="1"/>
          </p:cNvSpPr>
          <p:nvPr>
            <p:ph sz="quarter" idx="26"/>
          </p:nvPr>
        </p:nvSpPr>
        <p:spPr>
          <a:xfrm>
            <a:off x="1333500" y="23674959"/>
            <a:ext cx="14935200" cy="4000500"/>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Text Placeholder 6"/>
          <p:cNvSpPr>
            <a:spLocks noGrp="1"/>
          </p:cNvSpPr>
          <p:nvPr>
            <p:ph type="body" sz="quarter" idx="21"/>
          </p:nvPr>
        </p:nvSpPr>
        <p:spPr>
          <a:xfrm>
            <a:off x="18135600" y="5120640"/>
            <a:ext cx="14935200" cy="1066800"/>
          </a:xfrm>
          <a:prstGeom prst="round1Rect">
            <a:avLst/>
          </a:prstGeom>
          <a:solidFill>
            <a:schemeClr val="accent5"/>
          </a:solidFill>
        </p:spPr>
        <p:txBody>
          <a:bodyPr lIns="365760" anchor="ctr">
            <a:noAutofit/>
          </a:bodyPr>
          <a:lstStyle>
            <a:lvl1pPr marL="0" indent="0">
              <a:spcBef>
                <a:spcPts val="0"/>
              </a:spcBef>
              <a:buNone/>
              <a:defRPr sz="7000" cap="all" baseline="0">
                <a:solidFill>
                  <a:schemeClr val="bg1"/>
                </a:solidFill>
                <a:latin typeface="+mj-lt"/>
              </a:defRPr>
            </a:lvl1pPr>
            <a:lvl2pPr marL="0" indent="0">
              <a:spcBef>
                <a:spcPts val="0"/>
              </a:spcBef>
              <a:buNone/>
              <a:defRPr sz="7000" cap="all" baseline="0">
                <a:solidFill>
                  <a:schemeClr val="bg1"/>
                </a:solidFill>
                <a:latin typeface="+mj-lt"/>
              </a:defRPr>
            </a:lvl2pPr>
            <a:lvl3pPr marL="0" indent="0">
              <a:spcBef>
                <a:spcPts val="0"/>
              </a:spcBef>
              <a:buNone/>
              <a:defRPr sz="7000" cap="all" baseline="0">
                <a:solidFill>
                  <a:schemeClr val="bg1"/>
                </a:solidFill>
                <a:latin typeface="+mj-lt"/>
              </a:defRPr>
            </a:lvl3pPr>
            <a:lvl4pPr marL="0" indent="0">
              <a:spcBef>
                <a:spcPts val="0"/>
              </a:spcBef>
              <a:buNone/>
              <a:defRPr sz="7000" cap="all" baseline="0">
                <a:solidFill>
                  <a:schemeClr val="bg1"/>
                </a:solidFill>
                <a:latin typeface="+mj-lt"/>
              </a:defRPr>
            </a:lvl4pPr>
            <a:lvl5pPr marL="0" indent="0">
              <a:spcBef>
                <a:spcPts val="0"/>
              </a:spcBef>
              <a:buNone/>
              <a:defRPr sz="7000" cap="all" baseline="0">
                <a:solidFill>
                  <a:schemeClr val="bg1"/>
                </a:solidFill>
                <a:latin typeface="+mj-lt"/>
              </a:defRPr>
            </a:lvl5pPr>
            <a:lvl6pPr marL="0" indent="0">
              <a:spcBef>
                <a:spcPts val="0"/>
              </a:spcBef>
              <a:buNone/>
              <a:defRPr sz="7000" cap="all" baseline="0">
                <a:solidFill>
                  <a:schemeClr val="bg1"/>
                </a:solidFill>
                <a:latin typeface="+mj-lt"/>
              </a:defRPr>
            </a:lvl6pPr>
            <a:lvl7pPr marL="0" indent="0">
              <a:spcBef>
                <a:spcPts val="0"/>
              </a:spcBef>
              <a:buNone/>
              <a:defRPr sz="7000" cap="all" baseline="0">
                <a:solidFill>
                  <a:schemeClr val="bg1"/>
                </a:solidFill>
                <a:latin typeface="+mj-lt"/>
              </a:defRPr>
            </a:lvl7pPr>
            <a:lvl8pPr marL="0" indent="0">
              <a:spcBef>
                <a:spcPts val="0"/>
              </a:spcBef>
              <a:buNone/>
              <a:defRPr sz="7000" cap="all" baseline="0">
                <a:solidFill>
                  <a:schemeClr val="bg1"/>
                </a:solidFill>
                <a:latin typeface="+mj-lt"/>
              </a:defRPr>
            </a:lvl8pPr>
            <a:lvl9pPr marL="0" indent="0">
              <a:spcBef>
                <a:spcPts val="0"/>
              </a:spcBef>
              <a:buNone/>
              <a:defRPr sz="7000" cap="all" baseline="0">
                <a:solidFill>
                  <a:schemeClr val="bg1"/>
                </a:solidFill>
                <a:latin typeface="+mj-lt"/>
              </a:defRPr>
            </a:lvl9pPr>
          </a:lstStyle>
          <a:p>
            <a:pPr lvl="0"/>
            <a:r>
              <a:rPr lang="en-US"/>
              <a:t>Click to edit Master text styles</a:t>
            </a:r>
          </a:p>
        </p:txBody>
      </p:sp>
      <p:sp>
        <p:nvSpPr>
          <p:cNvPr id="22" name="Content Placeholder 17"/>
          <p:cNvSpPr>
            <a:spLocks noGrp="1"/>
          </p:cNvSpPr>
          <p:nvPr>
            <p:ph sz="quarter" idx="27"/>
          </p:nvPr>
        </p:nvSpPr>
        <p:spPr>
          <a:xfrm>
            <a:off x="18135600" y="6187440"/>
            <a:ext cx="14935200" cy="4000500"/>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8" name="Content Placeholder 17"/>
          <p:cNvSpPr>
            <a:spLocks noGrp="1"/>
          </p:cNvSpPr>
          <p:nvPr>
            <p:ph sz="quarter" idx="23"/>
          </p:nvPr>
        </p:nvSpPr>
        <p:spPr>
          <a:xfrm>
            <a:off x="18135600" y="10454640"/>
            <a:ext cx="14935200" cy="5400675"/>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3" name="Content Placeholder 17"/>
          <p:cNvSpPr>
            <a:spLocks noGrp="1"/>
          </p:cNvSpPr>
          <p:nvPr>
            <p:ph sz="quarter" idx="28"/>
          </p:nvPr>
        </p:nvSpPr>
        <p:spPr>
          <a:xfrm>
            <a:off x="18135600" y="20535900"/>
            <a:ext cx="14935200" cy="1533525"/>
          </a:xfrm>
        </p:spPr>
        <p:txBody>
          <a:bodyPr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p:txBody>
      </p:sp>
      <p:sp>
        <p:nvSpPr>
          <p:cNvPr id="24" name="Text Placeholder 6"/>
          <p:cNvSpPr>
            <a:spLocks noGrp="1"/>
          </p:cNvSpPr>
          <p:nvPr>
            <p:ph type="body" sz="quarter" idx="29"/>
          </p:nvPr>
        </p:nvSpPr>
        <p:spPr>
          <a:xfrm>
            <a:off x="18135600" y="22602825"/>
            <a:ext cx="14935200" cy="1066800"/>
          </a:xfrm>
          <a:prstGeom prst="round1Rect">
            <a:avLst/>
          </a:prstGeom>
          <a:solidFill>
            <a:schemeClr val="accent6"/>
          </a:solidFill>
        </p:spPr>
        <p:txBody>
          <a:bodyPr lIns="365760" anchor="ctr">
            <a:noAutofit/>
          </a:bodyPr>
          <a:lstStyle>
            <a:lvl1pPr marL="0" indent="0">
              <a:spcBef>
                <a:spcPts val="0"/>
              </a:spcBef>
              <a:buNone/>
              <a:defRPr sz="7000" cap="all" baseline="0">
                <a:solidFill>
                  <a:schemeClr val="bg1"/>
                </a:solidFill>
                <a:latin typeface="+mj-lt"/>
              </a:defRPr>
            </a:lvl1pPr>
            <a:lvl2pPr marL="0" indent="0">
              <a:spcBef>
                <a:spcPts val="0"/>
              </a:spcBef>
              <a:buNone/>
              <a:defRPr sz="7000" cap="all" baseline="0">
                <a:solidFill>
                  <a:schemeClr val="bg1"/>
                </a:solidFill>
                <a:latin typeface="+mj-lt"/>
              </a:defRPr>
            </a:lvl2pPr>
            <a:lvl3pPr marL="0" indent="0">
              <a:spcBef>
                <a:spcPts val="0"/>
              </a:spcBef>
              <a:buNone/>
              <a:defRPr sz="7000" cap="all" baseline="0">
                <a:solidFill>
                  <a:schemeClr val="bg1"/>
                </a:solidFill>
                <a:latin typeface="+mj-lt"/>
              </a:defRPr>
            </a:lvl3pPr>
            <a:lvl4pPr marL="0" indent="0">
              <a:spcBef>
                <a:spcPts val="0"/>
              </a:spcBef>
              <a:buNone/>
              <a:defRPr sz="7000" cap="all" baseline="0">
                <a:solidFill>
                  <a:schemeClr val="bg1"/>
                </a:solidFill>
                <a:latin typeface="+mj-lt"/>
              </a:defRPr>
            </a:lvl4pPr>
            <a:lvl5pPr marL="0" indent="0">
              <a:spcBef>
                <a:spcPts val="0"/>
              </a:spcBef>
              <a:buNone/>
              <a:defRPr sz="7000" cap="all" baseline="0">
                <a:solidFill>
                  <a:schemeClr val="bg1"/>
                </a:solidFill>
                <a:latin typeface="+mj-lt"/>
              </a:defRPr>
            </a:lvl5pPr>
            <a:lvl6pPr marL="0" indent="0">
              <a:spcBef>
                <a:spcPts val="0"/>
              </a:spcBef>
              <a:buNone/>
              <a:defRPr sz="7000" cap="all" baseline="0">
                <a:solidFill>
                  <a:schemeClr val="bg1"/>
                </a:solidFill>
                <a:latin typeface="+mj-lt"/>
              </a:defRPr>
            </a:lvl6pPr>
            <a:lvl7pPr marL="0" indent="0">
              <a:spcBef>
                <a:spcPts val="0"/>
              </a:spcBef>
              <a:buNone/>
              <a:defRPr sz="7000" cap="all" baseline="0">
                <a:solidFill>
                  <a:schemeClr val="bg1"/>
                </a:solidFill>
                <a:latin typeface="+mj-lt"/>
              </a:defRPr>
            </a:lvl7pPr>
            <a:lvl8pPr marL="0" indent="0">
              <a:spcBef>
                <a:spcPts val="0"/>
              </a:spcBef>
              <a:buNone/>
              <a:defRPr sz="7000" cap="all" baseline="0">
                <a:solidFill>
                  <a:schemeClr val="bg1"/>
                </a:solidFill>
                <a:latin typeface="+mj-lt"/>
              </a:defRPr>
            </a:lvl8pPr>
            <a:lvl9pPr marL="0" indent="0">
              <a:spcBef>
                <a:spcPts val="0"/>
              </a:spcBef>
              <a:buNone/>
              <a:defRPr sz="7000" cap="all" baseline="0">
                <a:solidFill>
                  <a:schemeClr val="bg1"/>
                </a:solidFill>
                <a:latin typeface="+mj-lt"/>
              </a:defRPr>
            </a:lvl9pPr>
          </a:lstStyle>
          <a:p>
            <a:pPr lvl="0"/>
            <a:r>
              <a:rPr lang="en-US"/>
              <a:t>Click to edit Master text styles</a:t>
            </a:r>
          </a:p>
        </p:txBody>
      </p:sp>
      <p:sp>
        <p:nvSpPr>
          <p:cNvPr id="25" name="Content Placeholder 17"/>
          <p:cNvSpPr>
            <a:spLocks noGrp="1"/>
          </p:cNvSpPr>
          <p:nvPr>
            <p:ph sz="quarter" idx="30"/>
          </p:nvPr>
        </p:nvSpPr>
        <p:spPr>
          <a:xfrm>
            <a:off x="18135600" y="23674959"/>
            <a:ext cx="14935200" cy="4000500"/>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6" name="Text Placeholder 6"/>
          <p:cNvSpPr>
            <a:spLocks noGrp="1"/>
          </p:cNvSpPr>
          <p:nvPr>
            <p:ph type="body" sz="quarter" idx="31"/>
          </p:nvPr>
        </p:nvSpPr>
        <p:spPr>
          <a:xfrm>
            <a:off x="34884360" y="5120640"/>
            <a:ext cx="14935200" cy="1066800"/>
          </a:xfrm>
          <a:prstGeom prst="round1Rect">
            <a:avLst/>
          </a:prstGeom>
          <a:solidFill>
            <a:schemeClr val="accent6"/>
          </a:solidFill>
        </p:spPr>
        <p:txBody>
          <a:bodyPr lIns="365760" anchor="ctr">
            <a:noAutofit/>
          </a:bodyPr>
          <a:lstStyle>
            <a:lvl1pPr marL="0" indent="0">
              <a:spcBef>
                <a:spcPts val="0"/>
              </a:spcBef>
              <a:buNone/>
              <a:defRPr sz="7000" cap="all" baseline="0">
                <a:solidFill>
                  <a:schemeClr val="bg1"/>
                </a:solidFill>
                <a:latin typeface="+mj-lt"/>
              </a:defRPr>
            </a:lvl1pPr>
            <a:lvl2pPr marL="0" indent="0">
              <a:spcBef>
                <a:spcPts val="0"/>
              </a:spcBef>
              <a:buNone/>
              <a:defRPr sz="7000" cap="all" baseline="0">
                <a:solidFill>
                  <a:schemeClr val="bg1"/>
                </a:solidFill>
                <a:latin typeface="+mj-lt"/>
              </a:defRPr>
            </a:lvl2pPr>
            <a:lvl3pPr marL="0" indent="0">
              <a:spcBef>
                <a:spcPts val="0"/>
              </a:spcBef>
              <a:buNone/>
              <a:defRPr sz="7000" cap="all" baseline="0">
                <a:solidFill>
                  <a:schemeClr val="bg1"/>
                </a:solidFill>
                <a:latin typeface="+mj-lt"/>
              </a:defRPr>
            </a:lvl3pPr>
            <a:lvl4pPr marL="0" indent="0">
              <a:spcBef>
                <a:spcPts val="0"/>
              </a:spcBef>
              <a:buNone/>
              <a:defRPr sz="7000" cap="all" baseline="0">
                <a:solidFill>
                  <a:schemeClr val="bg1"/>
                </a:solidFill>
                <a:latin typeface="+mj-lt"/>
              </a:defRPr>
            </a:lvl4pPr>
            <a:lvl5pPr marL="0" indent="0">
              <a:spcBef>
                <a:spcPts val="0"/>
              </a:spcBef>
              <a:buNone/>
              <a:defRPr sz="7000" cap="all" baseline="0">
                <a:solidFill>
                  <a:schemeClr val="bg1"/>
                </a:solidFill>
                <a:latin typeface="+mj-lt"/>
              </a:defRPr>
            </a:lvl5pPr>
            <a:lvl6pPr marL="0" indent="0">
              <a:spcBef>
                <a:spcPts val="0"/>
              </a:spcBef>
              <a:buNone/>
              <a:defRPr sz="7000" cap="all" baseline="0">
                <a:solidFill>
                  <a:schemeClr val="bg1"/>
                </a:solidFill>
                <a:latin typeface="+mj-lt"/>
              </a:defRPr>
            </a:lvl6pPr>
            <a:lvl7pPr marL="0" indent="0">
              <a:spcBef>
                <a:spcPts val="0"/>
              </a:spcBef>
              <a:buNone/>
              <a:defRPr sz="7000" cap="all" baseline="0">
                <a:solidFill>
                  <a:schemeClr val="bg1"/>
                </a:solidFill>
                <a:latin typeface="+mj-lt"/>
              </a:defRPr>
            </a:lvl7pPr>
            <a:lvl8pPr marL="0" indent="0">
              <a:spcBef>
                <a:spcPts val="0"/>
              </a:spcBef>
              <a:buNone/>
              <a:defRPr sz="7000" cap="all" baseline="0">
                <a:solidFill>
                  <a:schemeClr val="bg1"/>
                </a:solidFill>
                <a:latin typeface="+mj-lt"/>
              </a:defRPr>
            </a:lvl8pPr>
            <a:lvl9pPr marL="0" indent="0">
              <a:spcBef>
                <a:spcPts val="0"/>
              </a:spcBef>
              <a:buNone/>
              <a:defRPr sz="7000" cap="all" baseline="0">
                <a:solidFill>
                  <a:schemeClr val="bg1"/>
                </a:solidFill>
                <a:latin typeface="+mj-lt"/>
              </a:defRPr>
            </a:lvl9pPr>
          </a:lstStyle>
          <a:p>
            <a:pPr lvl="0"/>
            <a:r>
              <a:rPr lang="en-US"/>
              <a:t>Click to edit Master text styles</a:t>
            </a:r>
          </a:p>
        </p:txBody>
      </p:sp>
      <p:sp>
        <p:nvSpPr>
          <p:cNvPr id="27" name="Content Placeholder 17"/>
          <p:cNvSpPr>
            <a:spLocks noGrp="1"/>
          </p:cNvSpPr>
          <p:nvPr>
            <p:ph sz="quarter" idx="32"/>
          </p:nvPr>
        </p:nvSpPr>
        <p:spPr>
          <a:xfrm>
            <a:off x="34884360" y="6187440"/>
            <a:ext cx="14935200" cy="6400800"/>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8" name="Content Placeholder 17"/>
          <p:cNvSpPr>
            <a:spLocks noGrp="1"/>
          </p:cNvSpPr>
          <p:nvPr>
            <p:ph sz="quarter" idx="33"/>
          </p:nvPr>
        </p:nvSpPr>
        <p:spPr>
          <a:xfrm>
            <a:off x="34884360" y="13857732"/>
            <a:ext cx="14935200" cy="6400800"/>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9" name="Text Placeholder 6"/>
          <p:cNvSpPr>
            <a:spLocks noGrp="1"/>
          </p:cNvSpPr>
          <p:nvPr>
            <p:ph type="body" sz="quarter" idx="34"/>
          </p:nvPr>
        </p:nvSpPr>
        <p:spPr>
          <a:xfrm>
            <a:off x="34884360" y="22602825"/>
            <a:ext cx="14935200" cy="1066800"/>
          </a:xfrm>
          <a:prstGeom prst="round1Rect">
            <a:avLst/>
          </a:prstGeom>
          <a:solidFill>
            <a:schemeClr val="accent1"/>
          </a:solidFill>
        </p:spPr>
        <p:txBody>
          <a:bodyPr lIns="365760" anchor="ctr">
            <a:noAutofit/>
          </a:bodyPr>
          <a:lstStyle>
            <a:lvl1pPr marL="0" indent="0">
              <a:spcBef>
                <a:spcPts val="0"/>
              </a:spcBef>
              <a:buNone/>
              <a:defRPr sz="7000" cap="all" baseline="0">
                <a:solidFill>
                  <a:schemeClr val="bg1"/>
                </a:solidFill>
                <a:latin typeface="+mj-lt"/>
              </a:defRPr>
            </a:lvl1pPr>
            <a:lvl2pPr marL="0" indent="0">
              <a:spcBef>
                <a:spcPts val="0"/>
              </a:spcBef>
              <a:buNone/>
              <a:defRPr sz="7000" cap="all" baseline="0">
                <a:solidFill>
                  <a:schemeClr val="bg1"/>
                </a:solidFill>
                <a:latin typeface="+mj-lt"/>
              </a:defRPr>
            </a:lvl2pPr>
            <a:lvl3pPr marL="0" indent="0">
              <a:spcBef>
                <a:spcPts val="0"/>
              </a:spcBef>
              <a:buNone/>
              <a:defRPr sz="7000" cap="all" baseline="0">
                <a:solidFill>
                  <a:schemeClr val="bg1"/>
                </a:solidFill>
                <a:latin typeface="+mj-lt"/>
              </a:defRPr>
            </a:lvl3pPr>
            <a:lvl4pPr marL="0" indent="0">
              <a:spcBef>
                <a:spcPts val="0"/>
              </a:spcBef>
              <a:buNone/>
              <a:defRPr sz="7000" cap="all" baseline="0">
                <a:solidFill>
                  <a:schemeClr val="bg1"/>
                </a:solidFill>
                <a:latin typeface="+mj-lt"/>
              </a:defRPr>
            </a:lvl4pPr>
            <a:lvl5pPr marL="0" indent="0">
              <a:spcBef>
                <a:spcPts val="0"/>
              </a:spcBef>
              <a:buNone/>
              <a:defRPr sz="7000" cap="all" baseline="0">
                <a:solidFill>
                  <a:schemeClr val="bg1"/>
                </a:solidFill>
                <a:latin typeface="+mj-lt"/>
              </a:defRPr>
            </a:lvl5pPr>
            <a:lvl6pPr marL="0" indent="0">
              <a:spcBef>
                <a:spcPts val="0"/>
              </a:spcBef>
              <a:buNone/>
              <a:defRPr sz="7000" cap="all" baseline="0">
                <a:solidFill>
                  <a:schemeClr val="bg1"/>
                </a:solidFill>
                <a:latin typeface="+mj-lt"/>
              </a:defRPr>
            </a:lvl6pPr>
            <a:lvl7pPr marL="0" indent="0">
              <a:spcBef>
                <a:spcPts val="0"/>
              </a:spcBef>
              <a:buNone/>
              <a:defRPr sz="7000" cap="all" baseline="0">
                <a:solidFill>
                  <a:schemeClr val="bg1"/>
                </a:solidFill>
                <a:latin typeface="+mj-lt"/>
              </a:defRPr>
            </a:lvl7pPr>
            <a:lvl8pPr marL="0" indent="0">
              <a:spcBef>
                <a:spcPts val="0"/>
              </a:spcBef>
              <a:buNone/>
              <a:defRPr sz="7000" cap="all" baseline="0">
                <a:solidFill>
                  <a:schemeClr val="bg1"/>
                </a:solidFill>
                <a:latin typeface="+mj-lt"/>
              </a:defRPr>
            </a:lvl8pPr>
            <a:lvl9pPr marL="0" indent="0">
              <a:spcBef>
                <a:spcPts val="0"/>
              </a:spcBef>
              <a:buNone/>
              <a:defRPr sz="7000" cap="all" baseline="0">
                <a:solidFill>
                  <a:schemeClr val="bg1"/>
                </a:solidFill>
                <a:latin typeface="+mj-lt"/>
              </a:defRPr>
            </a:lvl9pPr>
          </a:lstStyle>
          <a:p>
            <a:pPr lvl="0"/>
            <a:r>
              <a:rPr lang="en-US"/>
              <a:t>Click to edit Master text styles</a:t>
            </a:r>
          </a:p>
        </p:txBody>
      </p:sp>
      <p:sp>
        <p:nvSpPr>
          <p:cNvPr id="30" name="Content Placeholder 17"/>
          <p:cNvSpPr>
            <a:spLocks noGrp="1"/>
          </p:cNvSpPr>
          <p:nvPr>
            <p:ph sz="quarter" idx="35"/>
          </p:nvPr>
        </p:nvSpPr>
        <p:spPr>
          <a:xfrm>
            <a:off x="34884360" y="23674959"/>
            <a:ext cx="14935200" cy="4000500"/>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3" name="Date Placeholder 2"/>
          <p:cNvSpPr>
            <a:spLocks noGrp="1"/>
          </p:cNvSpPr>
          <p:nvPr>
            <p:ph type="dt" sz="half" idx="37"/>
          </p:nvPr>
        </p:nvSpPr>
        <p:spPr/>
        <p:txBody>
          <a:bodyPr/>
          <a:lstStyle>
            <a:lvl1pPr>
              <a:defRPr/>
            </a:lvl1pPr>
          </a:lstStyle>
          <a:p>
            <a:pPr>
              <a:defRPr/>
            </a:pPr>
            <a:endParaRPr lang="en-US"/>
          </a:p>
        </p:txBody>
      </p:sp>
      <p:sp>
        <p:nvSpPr>
          <p:cNvPr id="34" name="Footer Placeholder 3"/>
          <p:cNvSpPr>
            <a:spLocks noGrp="1"/>
          </p:cNvSpPr>
          <p:nvPr>
            <p:ph type="ftr" sz="quarter" idx="38"/>
          </p:nvPr>
        </p:nvSpPr>
        <p:spPr>
          <a:xfrm>
            <a:off x="24323782" y="28100734"/>
            <a:ext cx="25495779" cy="400050"/>
          </a:xfrm>
          <a:prstGeom prst="rect">
            <a:avLst/>
          </a:prstGeom>
        </p:spPr>
        <p:txBody>
          <a:bodyPr/>
          <a:lstStyle>
            <a:lvl1pPr>
              <a:defRPr/>
            </a:lvl1pPr>
          </a:lstStyle>
          <a:p>
            <a:pPr>
              <a:defRPr/>
            </a:pPr>
            <a:endParaRPr lang="en-US"/>
          </a:p>
        </p:txBody>
      </p:sp>
      <p:sp>
        <p:nvSpPr>
          <p:cNvPr id="37" name="Footer Placeholder 4"/>
          <p:cNvSpPr txBox="1">
            <a:spLocks/>
          </p:cNvSpPr>
          <p:nvPr userDrawn="1"/>
        </p:nvSpPr>
        <p:spPr>
          <a:xfrm>
            <a:off x="24808287" y="27529235"/>
            <a:ext cx="25495779" cy="571499"/>
          </a:xfrm>
          <a:prstGeom prst="rect">
            <a:avLst/>
          </a:prstGeom>
        </p:spPr>
        <p:txBody>
          <a:bodyPr vert="horz" lIns="106680" tIns="53340" rIns="106680" bIns="53340" rtlCol="0" anchor="ctr"/>
          <a:lstStyle>
            <a:defPPr>
              <a:defRPr lang="en-US"/>
            </a:defPPr>
            <a:lvl1pPr algn="r" defTabSz="3686861" rtl="0" eaLnBrk="1" fontAlgn="auto" hangingPunct="1">
              <a:spcBef>
                <a:spcPts val="0"/>
              </a:spcBef>
              <a:spcAft>
                <a:spcPts val="0"/>
              </a:spcAft>
              <a:defRPr sz="1600" kern="1200" dirty="0">
                <a:solidFill>
                  <a:schemeClr val="tx1">
                    <a:tint val="75000"/>
                  </a:schemeClr>
                </a:solidFill>
                <a:latin typeface="+mn-lt"/>
                <a:ea typeface="+mn-ea"/>
                <a:cs typeface="+mn-cs"/>
              </a:defRPr>
            </a:lvl1pPr>
            <a:lvl2pPr marL="1843088" indent="-1385888" algn="l" defTabSz="3686175" rtl="0" eaLnBrk="0" fontAlgn="base" hangingPunct="0">
              <a:spcBef>
                <a:spcPct val="0"/>
              </a:spcBef>
              <a:spcAft>
                <a:spcPct val="0"/>
              </a:spcAft>
              <a:defRPr sz="7200" kern="1200">
                <a:solidFill>
                  <a:schemeClr val="tx1"/>
                </a:solidFill>
                <a:latin typeface="Calibri" panose="020F0502020204030204" pitchFamily="34" charset="0"/>
                <a:ea typeface="+mn-ea"/>
                <a:cs typeface="+mn-cs"/>
              </a:defRPr>
            </a:lvl2pPr>
            <a:lvl3pPr marL="3686175" indent="-2771775" algn="l" defTabSz="3686175" rtl="0" eaLnBrk="0" fontAlgn="base" hangingPunct="0">
              <a:spcBef>
                <a:spcPct val="0"/>
              </a:spcBef>
              <a:spcAft>
                <a:spcPct val="0"/>
              </a:spcAft>
              <a:defRPr sz="7200" kern="1200">
                <a:solidFill>
                  <a:schemeClr val="tx1"/>
                </a:solidFill>
                <a:latin typeface="Calibri" panose="020F0502020204030204" pitchFamily="34" charset="0"/>
                <a:ea typeface="+mn-ea"/>
                <a:cs typeface="+mn-cs"/>
              </a:defRPr>
            </a:lvl3pPr>
            <a:lvl4pPr marL="5529263" indent="-4157663" algn="l" defTabSz="3686175" rtl="0" eaLnBrk="0" fontAlgn="base" hangingPunct="0">
              <a:spcBef>
                <a:spcPct val="0"/>
              </a:spcBef>
              <a:spcAft>
                <a:spcPct val="0"/>
              </a:spcAft>
              <a:defRPr sz="7200" kern="1200">
                <a:solidFill>
                  <a:schemeClr val="tx1"/>
                </a:solidFill>
                <a:latin typeface="Calibri" panose="020F0502020204030204" pitchFamily="34" charset="0"/>
                <a:ea typeface="+mn-ea"/>
                <a:cs typeface="+mn-cs"/>
              </a:defRPr>
            </a:lvl4pPr>
            <a:lvl5pPr marL="7372350" indent="-5543550" algn="l" defTabSz="3686175" rtl="0" eaLnBrk="0" fontAlgn="base" hangingPunct="0">
              <a:spcBef>
                <a:spcPct val="0"/>
              </a:spcBef>
              <a:spcAft>
                <a:spcPct val="0"/>
              </a:spcAft>
              <a:defRPr sz="7200" kern="1200">
                <a:solidFill>
                  <a:schemeClr val="tx1"/>
                </a:solidFill>
                <a:latin typeface="Calibri" panose="020F0502020204030204" pitchFamily="34" charset="0"/>
                <a:ea typeface="+mn-ea"/>
                <a:cs typeface="+mn-cs"/>
              </a:defRPr>
            </a:lvl5pPr>
            <a:lvl6pPr marL="2286000" algn="l" defTabSz="914400" rtl="0" eaLnBrk="1" latinLnBrk="0" hangingPunct="1">
              <a:defRPr sz="7200" kern="1200">
                <a:solidFill>
                  <a:schemeClr val="tx1"/>
                </a:solidFill>
                <a:latin typeface="Calibri" panose="020F0502020204030204" pitchFamily="34" charset="0"/>
                <a:ea typeface="+mn-ea"/>
                <a:cs typeface="+mn-cs"/>
              </a:defRPr>
            </a:lvl6pPr>
            <a:lvl7pPr marL="2743200" algn="l" defTabSz="914400" rtl="0" eaLnBrk="1" latinLnBrk="0" hangingPunct="1">
              <a:defRPr sz="7200" kern="1200">
                <a:solidFill>
                  <a:schemeClr val="tx1"/>
                </a:solidFill>
                <a:latin typeface="Calibri" panose="020F0502020204030204" pitchFamily="34" charset="0"/>
                <a:ea typeface="+mn-ea"/>
                <a:cs typeface="+mn-cs"/>
              </a:defRPr>
            </a:lvl7pPr>
            <a:lvl8pPr marL="3200400" algn="l" defTabSz="914400" rtl="0" eaLnBrk="1" latinLnBrk="0" hangingPunct="1">
              <a:defRPr sz="7200" kern="1200">
                <a:solidFill>
                  <a:schemeClr val="tx1"/>
                </a:solidFill>
                <a:latin typeface="Calibri" panose="020F0502020204030204" pitchFamily="34" charset="0"/>
                <a:ea typeface="+mn-ea"/>
                <a:cs typeface="+mn-cs"/>
              </a:defRPr>
            </a:lvl8pPr>
            <a:lvl9pPr marL="3657600" algn="l" defTabSz="914400" rtl="0" eaLnBrk="1" latinLnBrk="0" hangingPunct="1">
              <a:defRPr sz="7200" kern="1200">
                <a:solidFill>
                  <a:schemeClr val="tx1"/>
                </a:solidFill>
                <a:latin typeface="Calibri" panose="020F0502020204030204" pitchFamily="34" charset="0"/>
                <a:ea typeface="+mn-ea"/>
                <a:cs typeface="+mn-cs"/>
              </a:defRPr>
            </a:lvl9pPr>
          </a:lstStyle>
          <a:p>
            <a:pPr>
              <a:lnSpc>
                <a:spcPct val="100000"/>
              </a:lnSpc>
              <a:defRPr/>
            </a:pPr>
            <a:r>
              <a:rPr lang="el-GR" sz="4200" b="1" dirty="0">
                <a:solidFill>
                  <a:srgbClr val="E36C0A"/>
                </a:solidFill>
                <a:effectLst>
                  <a:outerShdw blurRad="69850" dist="43180" dir="5400000" sx="0" sy="0">
                    <a:srgbClr val="000000">
                      <a:alpha val="65000"/>
                    </a:srgbClr>
                  </a:outerShdw>
                </a:effectLst>
                <a:ea typeface="Times New Roman" panose="02020603050405020304" pitchFamily="18" charset="0"/>
                <a:cs typeface="Times New Roman" panose="02020603050405020304" pitchFamily="18" charset="0"/>
              </a:rPr>
              <a:t>Τμήμα Ψυχολογίας</a:t>
            </a:r>
            <a:endParaRPr lang="el-GR" sz="4200" dirty="0">
              <a:ea typeface="Calibri" panose="020F0502020204030204" pitchFamily="34" charset="0"/>
              <a:cs typeface="Times New Roman" panose="02020603050405020304" pitchFamily="18" charset="0"/>
            </a:endParaRPr>
          </a:p>
          <a:p>
            <a:pPr>
              <a:lnSpc>
                <a:spcPct val="100000"/>
              </a:lnSpc>
              <a:defRPr/>
            </a:pPr>
            <a:r>
              <a:rPr lang="el-GR" sz="4200" b="1" dirty="0">
                <a:ea typeface="Calibri" panose="020F0502020204030204" pitchFamily="34" charset="0"/>
                <a:cs typeface="Times New Roman" panose="02020603050405020304" pitchFamily="18" charset="0"/>
              </a:rPr>
              <a:t>Σχολής Κοινωνικών Επιστημών και Ψυχολογίας</a:t>
            </a:r>
            <a:endParaRPr lang="el-GR" sz="4200" dirty="0">
              <a:ea typeface="Calibri" panose="020F0502020204030204" pitchFamily="34" charset="0"/>
              <a:cs typeface="Times New Roman" panose="02020603050405020304" pitchFamily="18" charset="0"/>
            </a:endParaRPr>
          </a:p>
          <a:p>
            <a:pPr>
              <a:defRPr/>
            </a:pPr>
            <a:endParaRPr lang="en-US" sz="1867" dirty="0"/>
          </a:p>
        </p:txBody>
      </p:sp>
    </p:spTree>
    <p:extLst>
      <p:ext uri="{BB962C8B-B14F-4D97-AF65-F5344CB8AC3E}">
        <p14:creationId xmlns:p14="http://schemas.microsoft.com/office/powerpoint/2010/main" val="36866252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userDrawn="1">
  <p:cSld name="2_Διαφάνεια τίτλου">
    <p:spTree>
      <p:nvGrpSpPr>
        <p:cNvPr id="1" name=""/>
        <p:cNvGrpSpPr/>
        <p:nvPr/>
      </p:nvGrpSpPr>
      <p:grpSpPr>
        <a:xfrm>
          <a:off x="0" y="0"/>
          <a:ext cx="0" cy="0"/>
          <a:chOff x="0" y="0"/>
          <a:chExt cx="0" cy="0"/>
        </a:xfrm>
      </p:grpSpPr>
      <p:pic>
        <p:nvPicPr>
          <p:cNvPr id="4" name="Picture 9" descr="msd_logo_bar.jpg"/>
          <p:cNvPicPr>
            <a:picLocks/>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12747427"/>
            <a:ext cx="49926611" cy="480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 name="Title 1"/>
          <p:cNvSpPr>
            <a:spLocks noGrp="1"/>
          </p:cNvSpPr>
          <p:nvPr>
            <p:ph type="ctrTitle"/>
          </p:nvPr>
        </p:nvSpPr>
        <p:spPr>
          <a:xfrm>
            <a:off x="0" y="8321043"/>
            <a:ext cx="49926240" cy="4426560"/>
          </a:xfrm>
          <a:solidFill>
            <a:srgbClr val="666666"/>
          </a:solidFill>
        </p:spPr>
        <p:txBody>
          <a:bodyPr lIns="1316736" anchor="ctr">
            <a:normAutofit/>
          </a:bodyPr>
          <a:lstStyle>
            <a:lvl1pPr marL="5476396" indent="0">
              <a:defRPr sz="17967">
                <a:solidFill>
                  <a:schemeClr val="bg1"/>
                </a:solidFill>
              </a:defRPr>
            </a:lvl1pPr>
          </a:lstStyle>
          <a:p>
            <a:r>
              <a:rPr lang="el-GR"/>
              <a:t>Στυλ κύριου τίτλου</a:t>
            </a:r>
            <a:endParaRPr dirty="0"/>
          </a:p>
        </p:txBody>
      </p:sp>
      <p:sp>
        <p:nvSpPr>
          <p:cNvPr id="23" name="Subtitle 2"/>
          <p:cNvSpPr>
            <a:spLocks noGrp="1"/>
          </p:cNvSpPr>
          <p:nvPr>
            <p:ph type="subTitle" idx="1"/>
          </p:nvPr>
        </p:nvSpPr>
        <p:spPr>
          <a:xfrm>
            <a:off x="5223054" y="13227663"/>
            <a:ext cx="44651980" cy="15575940"/>
          </a:xfrm>
          <a:prstGeom prst="rect">
            <a:avLst/>
          </a:prstGeom>
          <a:solidFill>
            <a:srgbClr val="DFDFDF"/>
          </a:solidFill>
          <a:ln>
            <a:noFill/>
          </a:ln>
        </p:spPr>
        <p:style>
          <a:lnRef idx="2">
            <a:schemeClr val="accent1">
              <a:shade val="50000"/>
            </a:schemeClr>
          </a:lnRef>
          <a:fillRef idx="1">
            <a:schemeClr val="accent1"/>
          </a:fillRef>
          <a:effectRef idx="0">
            <a:schemeClr val="accent1"/>
          </a:effectRef>
          <a:fontRef idx="minor">
            <a:schemeClr val="lt1"/>
          </a:fontRef>
        </p:style>
        <p:txBody>
          <a:bodyPr lIns="1316736" tIns="438912" rIns="1316736" bIns="438912" rtlCol="0">
            <a:normAutofit/>
          </a:bodyPr>
          <a:lstStyle>
            <a:lvl1pPr marL="0" indent="0" algn="l" defTabSz="5120786" rtl="0" eaLnBrk="1" latinLnBrk="0" hangingPunct="1">
              <a:spcBef>
                <a:spcPts val="11200"/>
              </a:spcBef>
              <a:buClr>
                <a:schemeClr val="accent1"/>
              </a:buClr>
              <a:buFont typeface="Wingdings 2" pitchFamily="18" charset="2"/>
              <a:buNone/>
              <a:defRPr sz="10034" kern="1200">
                <a:solidFill>
                  <a:schemeClr val="tx1">
                    <a:lumMod val="65000"/>
                    <a:lumOff val="35000"/>
                  </a:schemeClr>
                </a:solidFill>
                <a:latin typeface="+mn-lt"/>
                <a:ea typeface="+mn-ea"/>
                <a:cs typeface="+mn-cs"/>
              </a:defRPr>
            </a:lvl1pPr>
            <a:lvl2pPr marL="2560393" indent="0" algn="ctr">
              <a:buNone/>
              <a:defRPr>
                <a:solidFill>
                  <a:schemeClr val="tx1">
                    <a:tint val="75000"/>
                  </a:schemeClr>
                </a:solidFill>
              </a:defRPr>
            </a:lvl2pPr>
            <a:lvl3pPr marL="5120786" indent="0" algn="ctr">
              <a:buNone/>
              <a:defRPr>
                <a:solidFill>
                  <a:schemeClr val="tx1">
                    <a:tint val="75000"/>
                  </a:schemeClr>
                </a:solidFill>
              </a:defRPr>
            </a:lvl3pPr>
            <a:lvl4pPr marL="7681179" indent="0" algn="ctr">
              <a:buNone/>
              <a:defRPr>
                <a:solidFill>
                  <a:schemeClr val="tx1">
                    <a:tint val="75000"/>
                  </a:schemeClr>
                </a:solidFill>
              </a:defRPr>
            </a:lvl4pPr>
            <a:lvl5pPr marL="10241573" indent="0" algn="ctr">
              <a:buNone/>
              <a:defRPr>
                <a:solidFill>
                  <a:schemeClr val="tx1">
                    <a:tint val="75000"/>
                  </a:schemeClr>
                </a:solidFill>
              </a:defRPr>
            </a:lvl5pPr>
            <a:lvl6pPr marL="12801966" indent="0" algn="ctr">
              <a:buNone/>
              <a:defRPr>
                <a:solidFill>
                  <a:schemeClr val="tx1">
                    <a:tint val="75000"/>
                  </a:schemeClr>
                </a:solidFill>
              </a:defRPr>
            </a:lvl6pPr>
            <a:lvl7pPr marL="15362359" indent="0" algn="ctr">
              <a:buNone/>
              <a:defRPr>
                <a:solidFill>
                  <a:schemeClr val="tx1">
                    <a:tint val="75000"/>
                  </a:schemeClr>
                </a:solidFill>
              </a:defRPr>
            </a:lvl7pPr>
            <a:lvl8pPr marL="17922752" indent="0" algn="ctr">
              <a:buNone/>
              <a:defRPr>
                <a:solidFill>
                  <a:schemeClr val="tx1">
                    <a:tint val="75000"/>
                  </a:schemeClr>
                </a:solidFill>
              </a:defRPr>
            </a:lvl8pPr>
            <a:lvl9pPr marL="20483145" indent="0" algn="ctr">
              <a:buNone/>
              <a:defRPr>
                <a:solidFill>
                  <a:schemeClr val="tx1">
                    <a:tint val="75000"/>
                  </a:schemeClr>
                </a:solidFill>
              </a:defRPr>
            </a:lvl9pPr>
          </a:lstStyle>
          <a:p>
            <a:r>
              <a:rPr lang="el-GR"/>
              <a:t>Στυλ κύριου υπότιτλου</a:t>
            </a:r>
            <a:endParaRPr dirty="0"/>
          </a:p>
        </p:txBody>
      </p:sp>
    </p:spTree>
    <p:extLst>
      <p:ext uri="{BB962C8B-B14F-4D97-AF65-F5344CB8AC3E}">
        <p14:creationId xmlns:p14="http://schemas.microsoft.com/office/powerpoint/2010/main" val="29785601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2_Προσαρμοσμένη διάταξ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Στυλ κύριου τίτλου</a:t>
            </a:r>
          </a:p>
        </p:txBody>
      </p:sp>
      <p:sp>
        <p:nvSpPr>
          <p:cNvPr id="3" name="Θέση ημερομηνίας 2"/>
          <p:cNvSpPr>
            <a:spLocks noGrp="1"/>
          </p:cNvSpPr>
          <p:nvPr>
            <p:ph type="dt" sz="half" idx="10"/>
          </p:nvPr>
        </p:nvSpPr>
        <p:spPr/>
        <p:txBody>
          <a:bodyPr/>
          <a:lstStyle/>
          <a:p>
            <a:pPr>
              <a:defRPr/>
            </a:pPr>
            <a:endParaRPr lang="en-US"/>
          </a:p>
        </p:txBody>
      </p:sp>
    </p:spTree>
    <p:extLst>
      <p:ext uri="{BB962C8B-B14F-4D97-AF65-F5344CB8AC3E}">
        <p14:creationId xmlns:p14="http://schemas.microsoft.com/office/powerpoint/2010/main" val="372447281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1_Τίτλος και περιεχόμενο">
    <p:spTree>
      <p:nvGrpSpPr>
        <p:cNvPr id="1" name=""/>
        <p:cNvGrpSpPr/>
        <p:nvPr/>
      </p:nvGrpSpPr>
      <p:grpSpPr>
        <a:xfrm>
          <a:off x="0" y="0"/>
          <a:ext cx="0" cy="0"/>
          <a:chOff x="0" y="0"/>
          <a:chExt cx="0" cy="0"/>
        </a:xfrm>
      </p:grpSpPr>
      <p:sp>
        <p:nvSpPr>
          <p:cNvPr id="11" name="Θέση αριθμού διαφάνειας 4"/>
          <p:cNvSpPr>
            <a:spLocks noGrp="1"/>
          </p:cNvSpPr>
          <p:nvPr>
            <p:ph type="sldNum" sz="quarter" idx="12"/>
          </p:nvPr>
        </p:nvSpPr>
        <p:spPr>
          <a:xfrm>
            <a:off x="21722079" y="27538679"/>
            <a:ext cx="10668000" cy="1920240"/>
          </a:xfrm>
        </p:spPr>
        <p:txBody>
          <a:bodyPr/>
          <a:lstStyle>
            <a:lvl1pPr>
              <a:defRPr/>
            </a:lvl1pPr>
          </a:lstStyle>
          <a:p>
            <a:fld id="{5DF015BB-65E5-49E5-85E2-9944238B3A38}" type="slidenum">
              <a:rPr lang="en-US" altLang="el-GR"/>
              <a:pPr/>
              <a:t>‹#›</a:t>
            </a:fld>
            <a:endParaRPr lang="en-US" altLang="el-GR" dirty="0"/>
          </a:p>
        </p:txBody>
      </p:sp>
    </p:spTree>
    <p:extLst>
      <p:ext uri="{BB962C8B-B14F-4D97-AF65-F5344CB8AC3E}">
        <p14:creationId xmlns:p14="http://schemas.microsoft.com/office/powerpoint/2010/main" val="48062101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2_Poster">
    <p:spTree>
      <p:nvGrpSpPr>
        <p:cNvPr id="1" name=""/>
        <p:cNvGrpSpPr/>
        <p:nvPr/>
      </p:nvGrpSpPr>
      <p:grpSpPr>
        <a:xfrm>
          <a:off x="0" y="0"/>
          <a:ext cx="0" cy="0"/>
          <a:chOff x="0" y="0"/>
          <a:chExt cx="0" cy="0"/>
        </a:xfrm>
      </p:grpSpPr>
      <p:sp>
        <p:nvSpPr>
          <p:cNvPr id="32" name="Instructions"/>
          <p:cNvSpPr/>
          <p:nvPr userDrawn="1"/>
        </p:nvSpPr>
        <p:spPr>
          <a:xfrm>
            <a:off x="51206400" y="2233613"/>
            <a:ext cx="14522186" cy="288036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20040" rIns="320040"/>
          <a:lstStyle/>
          <a:p>
            <a:pPr defTabSz="4301461" eaLnBrk="1" fontAlgn="auto" hangingPunct="1">
              <a:spcBef>
                <a:spcPts val="1400"/>
              </a:spcBef>
              <a:spcAft>
                <a:spcPts val="0"/>
              </a:spcAft>
              <a:defRPr/>
            </a:pPr>
            <a:r>
              <a:rPr sz="11200" dirty="0">
                <a:solidFill>
                  <a:prstClr val="white">
                    <a:lumMod val="50000"/>
                  </a:prstClr>
                </a:solidFill>
                <a:latin typeface="Calibri Light" panose="020F0302020204030204" pitchFamily="34" charset="0"/>
                <a:cs typeface="Calibri" panose="020F0502020204030204" pitchFamily="34" charset="0"/>
              </a:rPr>
              <a:t>Printing:</a:t>
            </a:r>
          </a:p>
          <a:p>
            <a:pPr defTabSz="4301461" eaLnBrk="1" fontAlgn="auto" hangingPunct="1">
              <a:spcBef>
                <a:spcPts val="1400"/>
              </a:spcBef>
              <a:spcAft>
                <a:spcPts val="0"/>
              </a:spcAft>
              <a:defRPr/>
            </a:pPr>
            <a:r>
              <a:rPr lang="en-US" sz="7700" dirty="0">
                <a:solidFill>
                  <a:prstClr val="white">
                    <a:lumMod val="50000"/>
                  </a:prstClr>
                </a:solidFill>
                <a:latin typeface="Calibri Light" panose="020F0302020204030204" pitchFamily="34" charset="0"/>
                <a:cs typeface="Calibri" panose="020F0502020204030204" pitchFamily="34" charset="0"/>
              </a:rPr>
              <a:t>This poster is 48” wide by 36” high. It’s designed to be printed on a large-format printer.</a:t>
            </a:r>
          </a:p>
          <a:p>
            <a:pPr defTabSz="4301461" eaLnBrk="1" fontAlgn="auto" hangingPunct="1">
              <a:spcBef>
                <a:spcPts val="350"/>
              </a:spcBef>
              <a:spcAft>
                <a:spcPts val="0"/>
              </a:spcAft>
              <a:defRPr/>
            </a:pPr>
            <a:endParaRPr sz="7000" dirty="0">
              <a:solidFill>
                <a:prstClr val="white">
                  <a:lumMod val="50000"/>
                </a:prstClr>
              </a:solidFill>
              <a:latin typeface="Calibri Light" panose="020F0302020204030204" pitchFamily="34" charset="0"/>
              <a:cs typeface="Calibri" panose="020F0502020204030204" pitchFamily="34" charset="0"/>
            </a:endParaRPr>
          </a:p>
          <a:p>
            <a:pPr defTabSz="4301461" eaLnBrk="1" fontAlgn="auto" hangingPunct="1">
              <a:spcBef>
                <a:spcPts val="1400"/>
              </a:spcBef>
              <a:spcAft>
                <a:spcPts val="0"/>
              </a:spcAft>
              <a:defRPr/>
            </a:pPr>
            <a:r>
              <a:rPr sz="10267" dirty="0">
                <a:solidFill>
                  <a:prstClr val="white">
                    <a:lumMod val="50000"/>
                  </a:prstClr>
                </a:solidFill>
                <a:latin typeface="Calibri Light" panose="020F0302020204030204" pitchFamily="34" charset="0"/>
                <a:cs typeface="Calibri" panose="020F0502020204030204" pitchFamily="34" charset="0"/>
              </a:rPr>
              <a:t>Customizing the Content:</a:t>
            </a:r>
          </a:p>
          <a:p>
            <a:pPr defTabSz="4301461" eaLnBrk="1" fontAlgn="auto" hangingPunct="1">
              <a:spcBef>
                <a:spcPts val="1400"/>
              </a:spcBef>
              <a:spcAft>
                <a:spcPts val="0"/>
              </a:spcAft>
              <a:defRPr/>
            </a:pPr>
            <a:r>
              <a:rPr sz="7700" dirty="0">
                <a:solidFill>
                  <a:prstClr val="white">
                    <a:lumMod val="50000"/>
                  </a:prstClr>
                </a:solidFill>
                <a:latin typeface="Calibri Light" panose="020F0302020204030204" pitchFamily="34" charset="0"/>
                <a:cs typeface="Calibri" panose="020F0502020204030204" pitchFamily="34" charset="0"/>
              </a:rPr>
              <a:t>The placeholders in this </a:t>
            </a:r>
            <a:r>
              <a:rPr lang="en-US" sz="7700" dirty="0">
                <a:solidFill>
                  <a:prstClr val="white">
                    <a:lumMod val="50000"/>
                  </a:prstClr>
                </a:solidFill>
                <a:latin typeface="Calibri Light" panose="020F0302020204030204" pitchFamily="34" charset="0"/>
                <a:cs typeface="Calibri" panose="020F0502020204030204" pitchFamily="34" charset="0"/>
              </a:rPr>
              <a:t>poster </a:t>
            </a:r>
            <a:r>
              <a:rPr sz="7700" dirty="0">
                <a:solidFill>
                  <a:prstClr val="white">
                    <a:lumMod val="50000"/>
                  </a:prstClr>
                </a:solidFill>
                <a:latin typeface="Calibri Light" panose="020F0302020204030204" pitchFamily="34" charset="0"/>
                <a:cs typeface="Calibri" panose="020F0502020204030204" pitchFamily="34" charset="0"/>
              </a:rPr>
              <a:t>are formatted for you. </a:t>
            </a:r>
            <a:r>
              <a:rPr lang="en-US" sz="7700" dirty="0">
                <a:solidFill>
                  <a:prstClr val="white">
                    <a:lumMod val="50000"/>
                  </a:prstClr>
                </a:solidFill>
                <a:latin typeface="Calibri Light" panose="020F0302020204030204" pitchFamily="34" charset="0"/>
                <a:cs typeface="Calibri" panose="020F0502020204030204" pitchFamily="34" charset="0"/>
              </a:rPr>
              <a:t>Type in the placeholders to </a:t>
            </a:r>
            <a:r>
              <a:rPr lang="en-US" sz="7700">
                <a:solidFill>
                  <a:prstClr val="white">
                    <a:lumMod val="50000"/>
                  </a:prstClr>
                </a:solidFill>
                <a:latin typeface="Calibri Light" panose="020F0302020204030204" pitchFamily="34" charset="0"/>
                <a:cs typeface="Calibri" panose="020F0502020204030204" pitchFamily="34" charset="0"/>
              </a:rPr>
              <a:t>add text, </a:t>
            </a:r>
            <a:r>
              <a:rPr lang="en-US" sz="7700" dirty="0">
                <a:solidFill>
                  <a:prstClr val="white">
                    <a:lumMod val="50000"/>
                  </a:prstClr>
                </a:solidFill>
                <a:latin typeface="Calibri Light" panose="020F0302020204030204" pitchFamily="34" charset="0"/>
                <a:cs typeface="Calibri" panose="020F0502020204030204" pitchFamily="34" charset="0"/>
              </a:rPr>
              <a:t>or click an icon to add </a:t>
            </a:r>
            <a:r>
              <a:rPr lang="en-US" sz="7700">
                <a:solidFill>
                  <a:prstClr val="white">
                    <a:lumMod val="50000"/>
                  </a:prstClr>
                </a:solidFill>
                <a:latin typeface="Calibri Light" panose="020F0302020204030204" pitchFamily="34" charset="0"/>
                <a:cs typeface="Calibri" panose="020F0502020204030204" pitchFamily="34" charset="0"/>
              </a:rPr>
              <a:t>a table, chart, SmartArt graphic, </a:t>
            </a:r>
            <a:r>
              <a:rPr lang="en-US" sz="7700" dirty="0">
                <a:solidFill>
                  <a:prstClr val="white">
                    <a:lumMod val="50000"/>
                  </a:prstClr>
                </a:solidFill>
                <a:latin typeface="Calibri Light" panose="020F0302020204030204" pitchFamily="34" charset="0"/>
                <a:cs typeface="Calibri" panose="020F0502020204030204" pitchFamily="34" charset="0"/>
              </a:rPr>
              <a:t>picture or multimedia file.</a:t>
            </a:r>
          </a:p>
          <a:p>
            <a:pPr defTabSz="4301461" eaLnBrk="1" fontAlgn="auto" hangingPunct="1">
              <a:spcBef>
                <a:spcPts val="2800"/>
              </a:spcBef>
              <a:spcAft>
                <a:spcPts val="0"/>
              </a:spcAft>
              <a:defRPr/>
            </a:pPr>
            <a:r>
              <a:rPr lang="en-US" sz="7700" dirty="0">
                <a:solidFill>
                  <a:prstClr val="white">
                    <a:lumMod val="50000"/>
                  </a:prstClr>
                </a:solidFill>
                <a:latin typeface="Calibri Light" panose="020F0302020204030204" pitchFamily="34" charset="0"/>
                <a:cs typeface="Calibri" panose="020F0502020204030204" pitchFamily="34" charset="0"/>
              </a:rPr>
              <a:t>T</a:t>
            </a:r>
            <a:r>
              <a:rPr sz="7700" dirty="0">
                <a:solidFill>
                  <a:prstClr val="white">
                    <a:lumMod val="50000"/>
                  </a:prstClr>
                </a:solidFill>
                <a:latin typeface="Calibri Light" panose="020F0302020204030204" pitchFamily="34" charset="0"/>
                <a:cs typeface="Calibri" panose="020F0502020204030204" pitchFamily="34" charset="0"/>
              </a:rPr>
              <a:t>o add or remove bullet points </a:t>
            </a:r>
            <a:r>
              <a:rPr sz="7700">
                <a:solidFill>
                  <a:prstClr val="white">
                    <a:lumMod val="50000"/>
                  </a:prstClr>
                </a:solidFill>
                <a:latin typeface="Calibri Light" panose="020F0302020204030204" pitchFamily="34" charset="0"/>
                <a:cs typeface="Calibri" panose="020F0502020204030204" pitchFamily="34" charset="0"/>
              </a:rPr>
              <a:t>from text, </a:t>
            </a:r>
            <a:r>
              <a:rPr sz="7700" dirty="0">
                <a:solidFill>
                  <a:prstClr val="white">
                    <a:lumMod val="50000"/>
                  </a:prstClr>
                </a:solidFill>
                <a:latin typeface="Calibri Light" panose="020F0302020204030204" pitchFamily="34" charset="0"/>
                <a:cs typeface="Calibri" panose="020F0502020204030204" pitchFamily="34" charset="0"/>
              </a:rPr>
              <a:t>just click the Bullets button on the Home tab.</a:t>
            </a:r>
          </a:p>
          <a:p>
            <a:pPr defTabSz="4301461" eaLnBrk="1" fontAlgn="auto" hangingPunct="1">
              <a:spcBef>
                <a:spcPts val="2800"/>
              </a:spcBef>
              <a:spcAft>
                <a:spcPts val="0"/>
              </a:spcAft>
              <a:defRPr/>
            </a:pPr>
            <a:r>
              <a:rPr sz="7700" dirty="0">
                <a:solidFill>
                  <a:prstClr val="white">
                    <a:lumMod val="50000"/>
                  </a:prstClr>
                </a:solidFill>
                <a:latin typeface="Calibri Light" panose="020F0302020204030204" pitchFamily="34" charset="0"/>
                <a:cs typeface="Calibri" panose="020F0502020204030204" pitchFamily="34" charset="0"/>
              </a:rPr>
              <a:t>If you need more placeholders </a:t>
            </a:r>
            <a:r>
              <a:rPr sz="7700">
                <a:solidFill>
                  <a:prstClr val="white">
                    <a:lumMod val="50000"/>
                  </a:prstClr>
                </a:solidFill>
                <a:latin typeface="Calibri Light" panose="020F0302020204030204" pitchFamily="34" charset="0"/>
                <a:cs typeface="Calibri" panose="020F0502020204030204" pitchFamily="34" charset="0"/>
              </a:rPr>
              <a:t>for titles, </a:t>
            </a:r>
            <a:r>
              <a:rPr lang="en-US" sz="7700" dirty="0">
                <a:solidFill>
                  <a:prstClr val="white">
                    <a:lumMod val="50000"/>
                  </a:prstClr>
                </a:solidFill>
                <a:latin typeface="Calibri Light" panose="020F0302020204030204" pitchFamily="34" charset="0"/>
                <a:cs typeface="Calibri" panose="020F0502020204030204" pitchFamily="34" charset="0"/>
              </a:rPr>
              <a:t>content</a:t>
            </a:r>
            <a:r>
              <a:rPr sz="7700" dirty="0">
                <a:solidFill>
                  <a:prstClr val="white">
                    <a:lumMod val="50000"/>
                  </a:prstClr>
                </a:solidFill>
                <a:latin typeface="Calibri Light" panose="020F0302020204030204" pitchFamily="34" charset="0"/>
                <a:cs typeface="Calibri" panose="020F0502020204030204" pitchFamily="34" charset="0"/>
              </a:rPr>
              <a:t> or </a:t>
            </a:r>
            <a:r>
              <a:rPr sz="7700">
                <a:solidFill>
                  <a:prstClr val="white">
                    <a:lumMod val="50000"/>
                  </a:prstClr>
                </a:solidFill>
                <a:latin typeface="Calibri Light" panose="020F0302020204030204" pitchFamily="34" charset="0"/>
                <a:cs typeface="Calibri" panose="020F0502020204030204" pitchFamily="34" charset="0"/>
              </a:rPr>
              <a:t>body text, </a:t>
            </a:r>
            <a:r>
              <a:rPr sz="7700" dirty="0">
                <a:solidFill>
                  <a:prstClr val="white">
                    <a:lumMod val="50000"/>
                  </a:prstClr>
                </a:solidFill>
                <a:latin typeface="Calibri Light" panose="020F0302020204030204" pitchFamily="34" charset="0"/>
                <a:cs typeface="Calibri" panose="020F0502020204030204" pitchFamily="34" charset="0"/>
              </a:rPr>
              <a:t>just make a copy of what you need and drag it into place. PowerPoint’s Smart Guides will help you align it with everything else.</a:t>
            </a:r>
          </a:p>
          <a:p>
            <a:pPr defTabSz="4301461" eaLnBrk="1" fontAlgn="auto" hangingPunct="1">
              <a:spcBef>
                <a:spcPts val="2800"/>
              </a:spcBef>
              <a:spcAft>
                <a:spcPts val="0"/>
              </a:spcAft>
              <a:defRPr/>
            </a:pPr>
            <a:r>
              <a:rPr sz="7700" dirty="0">
                <a:solidFill>
                  <a:prstClr val="white">
                    <a:lumMod val="50000"/>
                  </a:prstClr>
                </a:solidFill>
                <a:latin typeface="Calibri Light" panose="020F0302020204030204" pitchFamily="34" charset="0"/>
                <a:cs typeface="Calibri" panose="020F0502020204030204" pitchFamily="34" charset="0"/>
              </a:rPr>
              <a:t>Want to use your own pictures instead of ours? No problem! Just </a:t>
            </a:r>
            <a:r>
              <a:rPr lang="en-US" sz="7700" dirty="0">
                <a:solidFill>
                  <a:prstClr val="white">
                    <a:lumMod val="50000"/>
                  </a:prstClr>
                </a:solidFill>
                <a:latin typeface="Calibri Light" panose="020F0302020204030204" pitchFamily="34" charset="0"/>
                <a:cs typeface="Calibri" panose="020F0502020204030204" pitchFamily="34" charset="0"/>
              </a:rPr>
              <a:t>right-</a:t>
            </a:r>
            <a:r>
              <a:rPr sz="7700" dirty="0">
                <a:solidFill>
                  <a:prstClr val="white">
                    <a:lumMod val="50000"/>
                  </a:prstClr>
                </a:solidFill>
                <a:latin typeface="Calibri Light" panose="020F0302020204030204" pitchFamily="34" charset="0"/>
                <a:cs typeface="Calibri" panose="020F0502020204030204" pitchFamily="34" charset="0"/>
              </a:rPr>
              <a:t>click a picture</a:t>
            </a:r>
            <a:r>
              <a:rPr lang="en-US" sz="7700" dirty="0">
                <a:solidFill>
                  <a:prstClr val="white">
                    <a:lumMod val="50000"/>
                  </a:prstClr>
                </a:solidFill>
                <a:latin typeface="Calibri Light" panose="020F0302020204030204" pitchFamily="34" charset="0"/>
                <a:cs typeface="Calibri" panose="020F0502020204030204" pitchFamily="34" charset="0"/>
              </a:rPr>
              <a:t> and choose Change Picture. Maintain the proportion of pictures as you resize by dragging a corner.</a:t>
            </a:r>
            <a:endParaRPr sz="7700" dirty="0">
              <a:solidFill>
                <a:prstClr val="white">
                  <a:lumMod val="50000"/>
                </a:prstClr>
              </a:solidFill>
              <a:latin typeface="Calibri Light" panose="020F0302020204030204" pitchFamily="34" charset="0"/>
              <a:cs typeface="Calibri" panose="020F0502020204030204" pitchFamily="34" charset="0"/>
            </a:endParaRPr>
          </a:p>
        </p:txBody>
      </p:sp>
      <p:sp>
        <p:nvSpPr>
          <p:cNvPr id="2" name="Title 1"/>
          <p:cNvSpPr>
            <a:spLocks noGrp="1"/>
          </p:cNvSpPr>
          <p:nvPr>
            <p:ph type="title"/>
          </p:nvPr>
        </p:nvSpPr>
        <p:spPr>
          <a:xfrm>
            <a:off x="7467600" y="866775"/>
            <a:ext cx="36271200" cy="2200223"/>
          </a:xfrm>
        </p:spPr>
        <p:txBody>
          <a:bodyPr/>
          <a:lstStyle/>
          <a:p>
            <a:r>
              <a:rPr lang="el-GR" dirty="0"/>
              <a:t>Στυλ κύριου τίτλου</a:t>
            </a:r>
            <a:endParaRPr lang="en-US" dirty="0"/>
          </a:p>
        </p:txBody>
      </p:sp>
      <p:sp>
        <p:nvSpPr>
          <p:cNvPr id="31" name="Text Placeholder 6"/>
          <p:cNvSpPr>
            <a:spLocks noGrp="1"/>
          </p:cNvSpPr>
          <p:nvPr>
            <p:ph type="body" sz="quarter" idx="36"/>
          </p:nvPr>
        </p:nvSpPr>
        <p:spPr bwMode="auto">
          <a:xfrm>
            <a:off x="7467600" y="3140028"/>
            <a:ext cx="36271200" cy="727122"/>
          </a:xfrm>
        </p:spPr>
        <p:txBody>
          <a:bodyPr>
            <a:noAutofit/>
          </a:bodyPr>
          <a:lstStyle>
            <a:lvl1pPr marL="0" indent="0">
              <a:spcBef>
                <a:spcPts val="0"/>
              </a:spcBef>
              <a:buNone/>
              <a:defRPr sz="2800">
                <a:solidFill>
                  <a:schemeClr val="bg1"/>
                </a:solidFill>
              </a:defRPr>
            </a:lvl1pPr>
            <a:lvl2pPr marL="0" indent="0">
              <a:spcBef>
                <a:spcPts val="0"/>
              </a:spcBef>
              <a:buNone/>
              <a:defRPr sz="2800">
                <a:solidFill>
                  <a:schemeClr val="bg1"/>
                </a:solidFill>
              </a:defRPr>
            </a:lvl2pPr>
            <a:lvl3pPr marL="0" indent="0">
              <a:spcBef>
                <a:spcPts val="0"/>
              </a:spcBef>
              <a:buNone/>
              <a:defRPr sz="2800">
                <a:solidFill>
                  <a:schemeClr val="bg1"/>
                </a:solidFill>
              </a:defRPr>
            </a:lvl3pPr>
            <a:lvl4pPr marL="0" indent="0">
              <a:spcBef>
                <a:spcPts val="0"/>
              </a:spcBef>
              <a:buNone/>
              <a:defRPr sz="2800">
                <a:solidFill>
                  <a:schemeClr val="bg1"/>
                </a:solidFill>
              </a:defRPr>
            </a:lvl4pPr>
            <a:lvl5pPr marL="0" indent="0">
              <a:spcBef>
                <a:spcPts val="0"/>
              </a:spcBef>
              <a:buNone/>
              <a:defRPr sz="2800">
                <a:solidFill>
                  <a:schemeClr val="bg1"/>
                </a:solidFill>
              </a:defRPr>
            </a:lvl5pPr>
            <a:lvl6pPr marL="0" indent="0">
              <a:spcBef>
                <a:spcPts val="0"/>
              </a:spcBef>
              <a:buNone/>
              <a:defRPr sz="2800">
                <a:solidFill>
                  <a:schemeClr val="bg1"/>
                </a:solidFill>
              </a:defRPr>
            </a:lvl6pPr>
            <a:lvl7pPr marL="0" indent="0">
              <a:spcBef>
                <a:spcPts val="0"/>
              </a:spcBef>
              <a:buNone/>
              <a:defRPr sz="2800">
                <a:solidFill>
                  <a:schemeClr val="bg1"/>
                </a:solidFill>
              </a:defRPr>
            </a:lvl7pPr>
            <a:lvl8pPr marL="0" indent="0">
              <a:spcBef>
                <a:spcPts val="0"/>
              </a:spcBef>
              <a:buNone/>
              <a:defRPr sz="2800">
                <a:solidFill>
                  <a:schemeClr val="bg1"/>
                </a:solidFill>
              </a:defRPr>
            </a:lvl8pPr>
            <a:lvl9pPr marL="0" indent="0">
              <a:spcBef>
                <a:spcPts val="0"/>
              </a:spcBef>
              <a:buNone/>
              <a:defRPr sz="2800">
                <a:solidFill>
                  <a:schemeClr val="bg1"/>
                </a:solidFill>
              </a:defRPr>
            </a:lvl9pPr>
          </a:lstStyle>
          <a:p>
            <a:pPr lvl="0"/>
            <a:r>
              <a:rPr lang="el-GR"/>
              <a:t>Στυλ υποδείγματος κειμένου</a:t>
            </a:r>
          </a:p>
        </p:txBody>
      </p:sp>
      <p:sp>
        <p:nvSpPr>
          <p:cNvPr id="7" name="Text Placeholder 6"/>
          <p:cNvSpPr>
            <a:spLocks noGrp="1"/>
          </p:cNvSpPr>
          <p:nvPr>
            <p:ph type="body" sz="quarter" idx="13"/>
          </p:nvPr>
        </p:nvSpPr>
        <p:spPr>
          <a:xfrm>
            <a:off x="1333500" y="5120640"/>
            <a:ext cx="14935200" cy="1066800"/>
          </a:xfrm>
          <a:prstGeom prst="round1Rect">
            <a:avLst/>
          </a:prstGeom>
          <a:solidFill>
            <a:schemeClr val="accent2"/>
          </a:solidFill>
        </p:spPr>
        <p:txBody>
          <a:bodyPr lIns="365760" anchor="ctr">
            <a:noAutofit/>
          </a:bodyPr>
          <a:lstStyle>
            <a:lvl1pPr marL="0" indent="0">
              <a:spcBef>
                <a:spcPts val="0"/>
              </a:spcBef>
              <a:buNone/>
              <a:defRPr sz="7000" cap="all" baseline="0">
                <a:solidFill>
                  <a:schemeClr val="bg1"/>
                </a:solidFill>
                <a:latin typeface="+mj-lt"/>
              </a:defRPr>
            </a:lvl1pPr>
            <a:lvl2pPr marL="0" indent="0">
              <a:spcBef>
                <a:spcPts val="0"/>
              </a:spcBef>
              <a:buNone/>
              <a:defRPr sz="7000" cap="all" baseline="0">
                <a:solidFill>
                  <a:schemeClr val="bg1"/>
                </a:solidFill>
                <a:latin typeface="+mj-lt"/>
              </a:defRPr>
            </a:lvl2pPr>
            <a:lvl3pPr marL="0" indent="0">
              <a:spcBef>
                <a:spcPts val="0"/>
              </a:spcBef>
              <a:buNone/>
              <a:defRPr sz="7000" cap="all" baseline="0">
                <a:solidFill>
                  <a:schemeClr val="bg1"/>
                </a:solidFill>
                <a:latin typeface="+mj-lt"/>
              </a:defRPr>
            </a:lvl3pPr>
            <a:lvl4pPr marL="0" indent="0">
              <a:spcBef>
                <a:spcPts val="0"/>
              </a:spcBef>
              <a:buNone/>
              <a:defRPr sz="7000" cap="all" baseline="0">
                <a:solidFill>
                  <a:schemeClr val="bg1"/>
                </a:solidFill>
                <a:latin typeface="+mj-lt"/>
              </a:defRPr>
            </a:lvl4pPr>
            <a:lvl5pPr marL="0" indent="0">
              <a:spcBef>
                <a:spcPts val="0"/>
              </a:spcBef>
              <a:buNone/>
              <a:defRPr sz="7000" cap="all" baseline="0">
                <a:solidFill>
                  <a:schemeClr val="bg1"/>
                </a:solidFill>
                <a:latin typeface="+mj-lt"/>
              </a:defRPr>
            </a:lvl5pPr>
            <a:lvl6pPr marL="0" indent="0">
              <a:spcBef>
                <a:spcPts val="0"/>
              </a:spcBef>
              <a:buNone/>
              <a:defRPr sz="7000" cap="all" baseline="0">
                <a:solidFill>
                  <a:schemeClr val="bg1"/>
                </a:solidFill>
                <a:latin typeface="+mj-lt"/>
              </a:defRPr>
            </a:lvl6pPr>
            <a:lvl7pPr marL="0" indent="0">
              <a:spcBef>
                <a:spcPts val="0"/>
              </a:spcBef>
              <a:buNone/>
              <a:defRPr sz="7000" cap="all" baseline="0">
                <a:solidFill>
                  <a:schemeClr val="bg1"/>
                </a:solidFill>
                <a:latin typeface="+mj-lt"/>
              </a:defRPr>
            </a:lvl7pPr>
            <a:lvl8pPr marL="0" indent="0">
              <a:spcBef>
                <a:spcPts val="0"/>
              </a:spcBef>
              <a:buNone/>
              <a:defRPr sz="7000" cap="all" baseline="0">
                <a:solidFill>
                  <a:schemeClr val="bg1"/>
                </a:solidFill>
                <a:latin typeface="+mj-lt"/>
              </a:defRPr>
            </a:lvl8pPr>
            <a:lvl9pPr marL="0" indent="0">
              <a:spcBef>
                <a:spcPts val="0"/>
              </a:spcBef>
              <a:buNone/>
              <a:defRPr sz="7000" cap="all" baseline="0">
                <a:solidFill>
                  <a:schemeClr val="bg1"/>
                </a:solidFill>
                <a:latin typeface="+mj-lt"/>
              </a:defRPr>
            </a:lvl9pPr>
          </a:lstStyle>
          <a:p>
            <a:pPr lvl="0"/>
            <a:r>
              <a:rPr lang="en-US"/>
              <a:t>Click to edit Master text styles</a:t>
            </a:r>
          </a:p>
        </p:txBody>
      </p:sp>
      <p:sp>
        <p:nvSpPr>
          <p:cNvPr id="19" name="Content Placeholder 17"/>
          <p:cNvSpPr>
            <a:spLocks noGrp="1"/>
          </p:cNvSpPr>
          <p:nvPr>
            <p:ph sz="quarter" idx="24"/>
          </p:nvPr>
        </p:nvSpPr>
        <p:spPr>
          <a:xfrm>
            <a:off x="1333500" y="6187440"/>
            <a:ext cx="14935200" cy="6000750"/>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6"/>
          <p:cNvSpPr>
            <a:spLocks noGrp="1"/>
          </p:cNvSpPr>
          <p:nvPr>
            <p:ph type="body" sz="quarter" idx="17"/>
          </p:nvPr>
        </p:nvSpPr>
        <p:spPr>
          <a:xfrm>
            <a:off x="1333500" y="13153644"/>
            <a:ext cx="14935200" cy="1066800"/>
          </a:xfrm>
          <a:prstGeom prst="round1Rect">
            <a:avLst/>
          </a:prstGeom>
          <a:solidFill>
            <a:schemeClr val="accent3"/>
          </a:solidFill>
        </p:spPr>
        <p:txBody>
          <a:bodyPr lIns="365760" anchor="ctr">
            <a:noAutofit/>
          </a:bodyPr>
          <a:lstStyle>
            <a:lvl1pPr marL="0" indent="0">
              <a:spcBef>
                <a:spcPts val="0"/>
              </a:spcBef>
              <a:buNone/>
              <a:defRPr sz="7000" cap="all" baseline="0">
                <a:solidFill>
                  <a:schemeClr val="bg1"/>
                </a:solidFill>
                <a:latin typeface="+mj-lt"/>
              </a:defRPr>
            </a:lvl1pPr>
            <a:lvl2pPr marL="0" indent="0">
              <a:spcBef>
                <a:spcPts val="0"/>
              </a:spcBef>
              <a:buNone/>
              <a:defRPr sz="7000" cap="all" baseline="0">
                <a:solidFill>
                  <a:schemeClr val="bg1"/>
                </a:solidFill>
                <a:latin typeface="+mj-lt"/>
              </a:defRPr>
            </a:lvl2pPr>
            <a:lvl3pPr marL="0" indent="0">
              <a:spcBef>
                <a:spcPts val="0"/>
              </a:spcBef>
              <a:buNone/>
              <a:defRPr sz="7000" cap="all" baseline="0">
                <a:solidFill>
                  <a:schemeClr val="bg1"/>
                </a:solidFill>
                <a:latin typeface="+mj-lt"/>
              </a:defRPr>
            </a:lvl3pPr>
            <a:lvl4pPr marL="0" indent="0">
              <a:spcBef>
                <a:spcPts val="0"/>
              </a:spcBef>
              <a:buNone/>
              <a:defRPr sz="7000" cap="all" baseline="0">
                <a:solidFill>
                  <a:schemeClr val="bg1"/>
                </a:solidFill>
                <a:latin typeface="+mj-lt"/>
              </a:defRPr>
            </a:lvl4pPr>
            <a:lvl5pPr marL="0" indent="0">
              <a:spcBef>
                <a:spcPts val="0"/>
              </a:spcBef>
              <a:buNone/>
              <a:defRPr sz="7000" cap="all" baseline="0">
                <a:solidFill>
                  <a:schemeClr val="bg1"/>
                </a:solidFill>
                <a:latin typeface="+mj-lt"/>
              </a:defRPr>
            </a:lvl5pPr>
            <a:lvl6pPr marL="0" indent="0">
              <a:spcBef>
                <a:spcPts val="0"/>
              </a:spcBef>
              <a:buNone/>
              <a:defRPr sz="7000" cap="all" baseline="0">
                <a:solidFill>
                  <a:schemeClr val="bg1"/>
                </a:solidFill>
                <a:latin typeface="+mj-lt"/>
              </a:defRPr>
            </a:lvl6pPr>
            <a:lvl7pPr marL="0" indent="0">
              <a:spcBef>
                <a:spcPts val="0"/>
              </a:spcBef>
              <a:buNone/>
              <a:defRPr sz="7000" cap="all" baseline="0">
                <a:solidFill>
                  <a:schemeClr val="bg1"/>
                </a:solidFill>
                <a:latin typeface="+mj-lt"/>
              </a:defRPr>
            </a:lvl7pPr>
            <a:lvl8pPr marL="0" indent="0">
              <a:spcBef>
                <a:spcPts val="0"/>
              </a:spcBef>
              <a:buNone/>
              <a:defRPr sz="7000" cap="all" baseline="0">
                <a:solidFill>
                  <a:schemeClr val="bg1"/>
                </a:solidFill>
                <a:latin typeface="+mj-lt"/>
              </a:defRPr>
            </a:lvl8pPr>
            <a:lvl9pPr marL="0" indent="0">
              <a:spcBef>
                <a:spcPts val="0"/>
              </a:spcBef>
              <a:buNone/>
              <a:defRPr sz="7000" cap="all" baseline="0">
                <a:solidFill>
                  <a:schemeClr val="bg1"/>
                </a:solidFill>
                <a:latin typeface="+mj-lt"/>
              </a:defRPr>
            </a:lvl9pPr>
          </a:lstStyle>
          <a:p>
            <a:pPr lvl="0"/>
            <a:r>
              <a:rPr lang="en-US"/>
              <a:t>Click to edit Master text styles</a:t>
            </a:r>
          </a:p>
        </p:txBody>
      </p:sp>
      <p:sp>
        <p:nvSpPr>
          <p:cNvPr id="20" name="Content Placeholder 17"/>
          <p:cNvSpPr>
            <a:spLocks noGrp="1"/>
          </p:cNvSpPr>
          <p:nvPr>
            <p:ph sz="quarter" idx="25"/>
          </p:nvPr>
        </p:nvSpPr>
        <p:spPr>
          <a:xfrm>
            <a:off x="1333500" y="14220445"/>
            <a:ext cx="14935200" cy="7952144"/>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Text Placeholder 6"/>
          <p:cNvSpPr>
            <a:spLocks noGrp="1"/>
          </p:cNvSpPr>
          <p:nvPr>
            <p:ph type="body" sz="quarter" idx="19"/>
          </p:nvPr>
        </p:nvSpPr>
        <p:spPr>
          <a:xfrm>
            <a:off x="1333500" y="22602825"/>
            <a:ext cx="14935200" cy="1066800"/>
          </a:xfrm>
          <a:prstGeom prst="round1Rect">
            <a:avLst/>
          </a:prstGeom>
          <a:solidFill>
            <a:schemeClr val="accent4"/>
          </a:solidFill>
        </p:spPr>
        <p:txBody>
          <a:bodyPr lIns="365760" anchor="ctr">
            <a:noAutofit/>
          </a:bodyPr>
          <a:lstStyle>
            <a:lvl1pPr marL="0" indent="0">
              <a:spcBef>
                <a:spcPts val="0"/>
              </a:spcBef>
              <a:buNone/>
              <a:defRPr sz="7000" cap="all" baseline="0">
                <a:solidFill>
                  <a:schemeClr val="bg1"/>
                </a:solidFill>
                <a:latin typeface="+mj-lt"/>
              </a:defRPr>
            </a:lvl1pPr>
            <a:lvl2pPr marL="0" indent="0">
              <a:spcBef>
                <a:spcPts val="0"/>
              </a:spcBef>
              <a:buNone/>
              <a:defRPr sz="7000" cap="all" baseline="0">
                <a:solidFill>
                  <a:schemeClr val="bg1"/>
                </a:solidFill>
                <a:latin typeface="+mj-lt"/>
              </a:defRPr>
            </a:lvl2pPr>
            <a:lvl3pPr marL="0" indent="0">
              <a:spcBef>
                <a:spcPts val="0"/>
              </a:spcBef>
              <a:buNone/>
              <a:defRPr sz="7000" cap="all" baseline="0">
                <a:solidFill>
                  <a:schemeClr val="bg1"/>
                </a:solidFill>
                <a:latin typeface="+mj-lt"/>
              </a:defRPr>
            </a:lvl3pPr>
            <a:lvl4pPr marL="0" indent="0">
              <a:spcBef>
                <a:spcPts val="0"/>
              </a:spcBef>
              <a:buNone/>
              <a:defRPr sz="7000" cap="all" baseline="0">
                <a:solidFill>
                  <a:schemeClr val="bg1"/>
                </a:solidFill>
                <a:latin typeface="+mj-lt"/>
              </a:defRPr>
            </a:lvl4pPr>
            <a:lvl5pPr marL="0" indent="0">
              <a:spcBef>
                <a:spcPts val="0"/>
              </a:spcBef>
              <a:buNone/>
              <a:defRPr sz="7000" cap="all" baseline="0">
                <a:solidFill>
                  <a:schemeClr val="bg1"/>
                </a:solidFill>
                <a:latin typeface="+mj-lt"/>
              </a:defRPr>
            </a:lvl5pPr>
            <a:lvl6pPr marL="0" indent="0">
              <a:spcBef>
                <a:spcPts val="0"/>
              </a:spcBef>
              <a:buNone/>
              <a:defRPr sz="7000" cap="all" baseline="0">
                <a:solidFill>
                  <a:schemeClr val="bg1"/>
                </a:solidFill>
                <a:latin typeface="+mj-lt"/>
              </a:defRPr>
            </a:lvl6pPr>
            <a:lvl7pPr marL="0" indent="0">
              <a:spcBef>
                <a:spcPts val="0"/>
              </a:spcBef>
              <a:buNone/>
              <a:defRPr sz="7000" cap="all" baseline="0">
                <a:solidFill>
                  <a:schemeClr val="bg1"/>
                </a:solidFill>
                <a:latin typeface="+mj-lt"/>
              </a:defRPr>
            </a:lvl7pPr>
            <a:lvl8pPr marL="0" indent="0">
              <a:spcBef>
                <a:spcPts val="0"/>
              </a:spcBef>
              <a:buNone/>
              <a:defRPr sz="7000" cap="all" baseline="0">
                <a:solidFill>
                  <a:schemeClr val="bg1"/>
                </a:solidFill>
                <a:latin typeface="+mj-lt"/>
              </a:defRPr>
            </a:lvl8pPr>
            <a:lvl9pPr marL="0" indent="0">
              <a:spcBef>
                <a:spcPts val="0"/>
              </a:spcBef>
              <a:buNone/>
              <a:defRPr sz="7000" cap="all" baseline="0">
                <a:solidFill>
                  <a:schemeClr val="bg1"/>
                </a:solidFill>
                <a:latin typeface="+mj-lt"/>
              </a:defRPr>
            </a:lvl9pPr>
          </a:lstStyle>
          <a:p>
            <a:pPr lvl="0"/>
            <a:r>
              <a:rPr lang="en-US"/>
              <a:t>Click to edit Master text styles</a:t>
            </a:r>
          </a:p>
        </p:txBody>
      </p:sp>
      <p:sp>
        <p:nvSpPr>
          <p:cNvPr id="21" name="Content Placeholder 17"/>
          <p:cNvSpPr>
            <a:spLocks noGrp="1"/>
          </p:cNvSpPr>
          <p:nvPr>
            <p:ph sz="quarter" idx="26"/>
          </p:nvPr>
        </p:nvSpPr>
        <p:spPr>
          <a:xfrm>
            <a:off x="1333500" y="23674959"/>
            <a:ext cx="14935200" cy="4000500"/>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Text Placeholder 6"/>
          <p:cNvSpPr>
            <a:spLocks noGrp="1"/>
          </p:cNvSpPr>
          <p:nvPr>
            <p:ph type="body" sz="quarter" idx="21"/>
          </p:nvPr>
        </p:nvSpPr>
        <p:spPr>
          <a:xfrm>
            <a:off x="18135600" y="5120640"/>
            <a:ext cx="14935200" cy="1066800"/>
          </a:xfrm>
          <a:prstGeom prst="round1Rect">
            <a:avLst/>
          </a:prstGeom>
          <a:solidFill>
            <a:schemeClr val="accent5"/>
          </a:solidFill>
        </p:spPr>
        <p:txBody>
          <a:bodyPr lIns="365760" anchor="ctr">
            <a:noAutofit/>
          </a:bodyPr>
          <a:lstStyle>
            <a:lvl1pPr marL="0" indent="0">
              <a:spcBef>
                <a:spcPts val="0"/>
              </a:spcBef>
              <a:buNone/>
              <a:defRPr sz="7000" cap="all" baseline="0">
                <a:solidFill>
                  <a:schemeClr val="bg1"/>
                </a:solidFill>
                <a:latin typeface="+mj-lt"/>
              </a:defRPr>
            </a:lvl1pPr>
            <a:lvl2pPr marL="0" indent="0">
              <a:spcBef>
                <a:spcPts val="0"/>
              </a:spcBef>
              <a:buNone/>
              <a:defRPr sz="7000" cap="all" baseline="0">
                <a:solidFill>
                  <a:schemeClr val="bg1"/>
                </a:solidFill>
                <a:latin typeface="+mj-lt"/>
              </a:defRPr>
            </a:lvl2pPr>
            <a:lvl3pPr marL="0" indent="0">
              <a:spcBef>
                <a:spcPts val="0"/>
              </a:spcBef>
              <a:buNone/>
              <a:defRPr sz="7000" cap="all" baseline="0">
                <a:solidFill>
                  <a:schemeClr val="bg1"/>
                </a:solidFill>
                <a:latin typeface="+mj-lt"/>
              </a:defRPr>
            </a:lvl3pPr>
            <a:lvl4pPr marL="0" indent="0">
              <a:spcBef>
                <a:spcPts val="0"/>
              </a:spcBef>
              <a:buNone/>
              <a:defRPr sz="7000" cap="all" baseline="0">
                <a:solidFill>
                  <a:schemeClr val="bg1"/>
                </a:solidFill>
                <a:latin typeface="+mj-lt"/>
              </a:defRPr>
            </a:lvl4pPr>
            <a:lvl5pPr marL="0" indent="0">
              <a:spcBef>
                <a:spcPts val="0"/>
              </a:spcBef>
              <a:buNone/>
              <a:defRPr sz="7000" cap="all" baseline="0">
                <a:solidFill>
                  <a:schemeClr val="bg1"/>
                </a:solidFill>
                <a:latin typeface="+mj-lt"/>
              </a:defRPr>
            </a:lvl5pPr>
            <a:lvl6pPr marL="0" indent="0">
              <a:spcBef>
                <a:spcPts val="0"/>
              </a:spcBef>
              <a:buNone/>
              <a:defRPr sz="7000" cap="all" baseline="0">
                <a:solidFill>
                  <a:schemeClr val="bg1"/>
                </a:solidFill>
                <a:latin typeface="+mj-lt"/>
              </a:defRPr>
            </a:lvl6pPr>
            <a:lvl7pPr marL="0" indent="0">
              <a:spcBef>
                <a:spcPts val="0"/>
              </a:spcBef>
              <a:buNone/>
              <a:defRPr sz="7000" cap="all" baseline="0">
                <a:solidFill>
                  <a:schemeClr val="bg1"/>
                </a:solidFill>
                <a:latin typeface="+mj-lt"/>
              </a:defRPr>
            </a:lvl7pPr>
            <a:lvl8pPr marL="0" indent="0">
              <a:spcBef>
                <a:spcPts val="0"/>
              </a:spcBef>
              <a:buNone/>
              <a:defRPr sz="7000" cap="all" baseline="0">
                <a:solidFill>
                  <a:schemeClr val="bg1"/>
                </a:solidFill>
                <a:latin typeface="+mj-lt"/>
              </a:defRPr>
            </a:lvl8pPr>
            <a:lvl9pPr marL="0" indent="0">
              <a:spcBef>
                <a:spcPts val="0"/>
              </a:spcBef>
              <a:buNone/>
              <a:defRPr sz="7000" cap="all" baseline="0">
                <a:solidFill>
                  <a:schemeClr val="bg1"/>
                </a:solidFill>
                <a:latin typeface="+mj-lt"/>
              </a:defRPr>
            </a:lvl9pPr>
          </a:lstStyle>
          <a:p>
            <a:pPr lvl="0"/>
            <a:r>
              <a:rPr lang="en-US"/>
              <a:t>Click to edit Master text styles</a:t>
            </a:r>
          </a:p>
        </p:txBody>
      </p:sp>
      <p:sp>
        <p:nvSpPr>
          <p:cNvPr id="22" name="Content Placeholder 17"/>
          <p:cNvSpPr>
            <a:spLocks noGrp="1"/>
          </p:cNvSpPr>
          <p:nvPr>
            <p:ph sz="quarter" idx="27"/>
          </p:nvPr>
        </p:nvSpPr>
        <p:spPr>
          <a:xfrm>
            <a:off x="18135600" y="6187440"/>
            <a:ext cx="14935200" cy="4000500"/>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8" name="Content Placeholder 17"/>
          <p:cNvSpPr>
            <a:spLocks noGrp="1"/>
          </p:cNvSpPr>
          <p:nvPr>
            <p:ph sz="quarter" idx="23"/>
          </p:nvPr>
        </p:nvSpPr>
        <p:spPr>
          <a:xfrm>
            <a:off x="18135600" y="10454640"/>
            <a:ext cx="14935200" cy="5400675"/>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3" name="Content Placeholder 17"/>
          <p:cNvSpPr>
            <a:spLocks noGrp="1"/>
          </p:cNvSpPr>
          <p:nvPr>
            <p:ph sz="quarter" idx="28"/>
          </p:nvPr>
        </p:nvSpPr>
        <p:spPr>
          <a:xfrm>
            <a:off x="18135600" y="20535900"/>
            <a:ext cx="14935200" cy="1533525"/>
          </a:xfrm>
        </p:spPr>
        <p:txBody>
          <a:bodyPr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p:txBody>
      </p:sp>
      <p:sp>
        <p:nvSpPr>
          <p:cNvPr id="24" name="Text Placeholder 6"/>
          <p:cNvSpPr>
            <a:spLocks noGrp="1"/>
          </p:cNvSpPr>
          <p:nvPr>
            <p:ph type="body" sz="quarter" idx="29"/>
          </p:nvPr>
        </p:nvSpPr>
        <p:spPr>
          <a:xfrm>
            <a:off x="18135600" y="22602825"/>
            <a:ext cx="14935200" cy="1066800"/>
          </a:xfrm>
          <a:prstGeom prst="round1Rect">
            <a:avLst/>
          </a:prstGeom>
          <a:solidFill>
            <a:schemeClr val="accent6"/>
          </a:solidFill>
        </p:spPr>
        <p:txBody>
          <a:bodyPr lIns="365760" anchor="ctr">
            <a:noAutofit/>
          </a:bodyPr>
          <a:lstStyle>
            <a:lvl1pPr marL="0" indent="0">
              <a:spcBef>
                <a:spcPts val="0"/>
              </a:spcBef>
              <a:buNone/>
              <a:defRPr sz="7000" cap="all" baseline="0">
                <a:solidFill>
                  <a:schemeClr val="bg1"/>
                </a:solidFill>
                <a:latin typeface="+mj-lt"/>
              </a:defRPr>
            </a:lvl1pPr>
            <a:lvl2pPr marL="0" indent="0">
              <a:spcBef>
                <a:spcPts val="0"/>
              </a:spcBef>
              <a:buNone/>
              <a:defRPr sz="7000" cap="all" baseline="0">
                <a:solidFill>
                  <a:schemeClr val="bg1"/>
                </a:solidFill>
                <a:latin typeface="+mj-lt"/>
              </a:defRPr>
            </a:lvl2pPr>
            <a:lvl3pPr marL="0" indent="0">
              <a:spcBef>
                <a:spcPts val="0"/>
              </a:spcBef>
              <a:buNone/>
              <a:defRPr sz="7000" cap="all" baseline="0">
                <a:solidFill>
                  <a:schemeClr val="bg1"/>
                </a:solidFill>
                <a:latin typeface="+mj-lt"/>
              </a:defRPr>
            </a:lvl3pPr>
            <a:lvl4pPr marL="0" indent="0">
              <a:spcBef>
                <a:spcPts val="0"/>
              </a:spcBef>
              <a:buNone/>
              <a:defRPr sz="7000" cap="all" baseline="0">
                <a:solidFill>
                  <a:schemeClr val="bg1"/>
                </a:solidFill>
                <a:latin typeface="+mj-lt"/>
              </a:defRPr>
            </a:lvl4pPr>
            <a:lvl5pPr marL="0" indent="0">
              <a:spcBef>
                <a:spcPts val="0"/>
              </a:spcBef>
              <a:buNone/>
              <a:defRPr sz="7000" cap="all" baseline="0">
                <a:solidFill>
                  <a:schemeClr val="bg1"/>
                </a:solidFill>
                <a:latin typeface="+mj-lt"/>
              </a:defRPr>
            </a:lvl5pPr>
            <a:lvl6pPr marL="0" indent="0">
              <a:spcBef>
                <a:spcPts val="0"/>
              </a:spcBef>
              <a:buNone/>
              <a:defRPr sz="7000" cap="all" baseline="0">
                <a:solidFill>
                  <a:schemeClr val="bg1"/>
                </a:solidFill>
                <a:latin typeface="+mj-lt"/>
              </a:defRPr>
            </a:lvl6pPr>
            <a:lvl7pPr marL="0" indent="0">
              <a:spcBef>
                <a:spcPts val="0"/>
              </a:spcBef>
              <a:buNone/>
              <a:defRPr sz="7000" cap="all" baseline="0">
                <a:solidFill>
                  <a:schemeClr val="bg1"/>
                </a:solidFill>
                <a:latin typeface="+mj-lt"/>
              </a:defRPr>
            </a:lvl7pPr>
            <a:lvl8pPr marL="0" indent="0">
              <a:spcBef>
                <a:spcPts val="0"/>
              </a:spcBef>
              <a:buNone/>
              <a:defRPr sz="7000" cap="all" baseline="0">
                <a:solidFill>
                  <a:schemeClr val="bg1"/>
                </a:solidFill>
                <a:latin typeface="+mj-lt"/>
              </a:defRPr>
            </a:lvl8pPr>
            <a:lvl9pPr marL="0" indent="0">
              <a:spcBef>
                <a:spcPts val="0"/>
              </a:spcBef>
              <a:buNone/>
              <a:defRPr sz="7000" cap="all" baseline="0">
                <a:solidFill>
                  <a:schemeClr val="bg1"/>
                </a:solidFill>
                <a:latin typeface="+mj-lt"/>
              </a:defRPr>
            </a:lvl9pPr>
          </a:lstStyle>
          <a:p>
            <a:pPr lvl="0"/>
            <a:r>
              <a:rPr lang="en-US"/>
              <a:t>Click to edit Master text styles</a:t>
            </a:r>
          </a:p>
        </p:txBody>
      </p:sp>
      <p:sp>
        <p:nvSpPr>
          <p:cNvPr id="25" name="Content Placeholder 17"/>
          <p:cNvSpPr>
            <a:spLocks noGrp="1"/>
          </p:cNvSpPr>
          <p:nvPr>
            <p:ph sz="quarter" idx="30"/>
          </p:nvPr>
        </p:nvSpPr>
        <p:spPr>
          <a:xfrm>
            <a:off x="18135600" y="23674959"/>
            <a:ext cx="14935200" cy="4000500"/>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6" name="Text Placeholder 6"/>
          <p:cNvSpPr>
            <a:spLocks noGrp="1"/>
          </p:cNvSpPr>
          <p:nvPr>
            <p:ph type="body" sz="quarter" idx="31"/>
          </p:nvPr>
        </p:nvSpPr>
        <p:spPr>
          <a:xfrm>
            <a:off x="34884360" y="5120640"/>
            <a:ext cx="14935200" cy="1066800"/>
          </a:xfrm>
          <a:prstGeom prst="round1Rect">
            <a:avLst/>
          </a:prstGeom>
          <a:solidFill>
            <a:schemeClr val="accent6"/>
          </a:solidFill>
        </p:spPr>
        <p:txBody>
          <a:bodyPr lIns="365760" anchor="ctr">
            <a:noAutofit/>
          </a:bodyPr>
          <a:lstStyle>
            <a:lvl1pPr marL="0" indent="0">
              <a:spcBef>
                <a:spcPts val="0"/>
              </a:spcBef>
              <a:buNone/>
              <a:defRPr sz="7000" cap="all" baseline="0">
                <a:solidFill>
                  <a:schemeClr val="bg1"/>
                </a:solidFill>
                <a:latin typeface="+mj-lt"/>
              </a:defRPr>
            </a:lvl1pPr>
            <a:lvl2pPr marL="0" indent="0">
              <a:spcBef>
                <a:spcPts val="0"/>
              </a:spcBef>
              <a:buNone/>
              <a:defRPr sz="7000" cap="all" baseline="0">
                <a:solidFill>
                  <a:schemeClr val="bg1"/>
                </a:solidFill>
                <a:latin typeface="+mj-lt"/>
              </a:defRPr>
            </a:lvl2pPr>
            <a:lvl3pPr marL="0" indent="0">
              <a:spcBef>
                <a:spcPts val="0"/>
              </a:spcBef>
              <a:buNone/>
              <a:defRPr sz="7000" cap="all" baseline="0">
                <a:solidFill>
                  <a:schemeClr val="bg1"/>
                </a:solidFill>
                <a:latin typeface="+mj-lt"/>
              </a:defRPr>
            </a:lvl3pPr>
            <a:lvl4pPr marL="0" indent="0">
              <a:spcBef>
                <a:spcPts val="0"/>
              </a:spcBef>
              <a:buNone/>
              <a:defRPr sz="7000" cap="all" baseline="0">
                <a:solidFill>
                  <a:schemeClr val="bg1"/>
                </a:solidFill>
                <a:latin typeface="+mj-lt"/>
              </a:defRPr>
            </a:lvl4pPr>
            <a:lvl5pPr marL="0" indent="0">
              <a:spcBef>
                <a:spcPts val="0"/>
              </a:spcBef>
              <a:buNone/>
              <a:defRPr sz="7000" cap="all" baseline="0">
                <a:solidFill>
                  <a:schemeClr val="bg1"/>
                </a:solidFill>
                <a:latin typeface="+mj-lt"/>
              </a:defRPr>
            </a:lvl5pPr>
            <a:lvl6pPr marL="0" indent="0">
              <a:spcBef>
                <a:spcPts val="0"/>
              </a:spcBef>
              <a:buNone/>
              <a:defRPr sz="7000" cap="all" baseline="0">
                <a:solidFill>
                  <a:schemeClr val="bg1"/>
                </a:solidFill>
                <a:latin typeface="+mj-lt"/>
              </a:defRPr>
            </a:lvl6pPr>
            <a:lvl7pPr marL="0" indent="0">
              <a:spcBef>
                <a:spcPts val="0"/>
              </a:spcBef>
              <a:buNone/>
              <a:defRPr sz="7000" cap="all" baseline="0">
                <a:solidFill>
                  <a:schemeClr val="bg1"/>
                </a:solidFill>
                <a:latin typeface="+mj-lt"/>
              </a:defRPr>
            </a:lvl7pPr>
            <a:lvl8pPr marL="0" indent="0">
              <a:spcBef>
                <a:spcPts val="0"/>
              </a:spcBef>
              <a:buNone/>
              <a:defRPr sz="7000" cap="all" baseline="0">
                <a:solidFill>
                  <a:schemeClr val="bg1"/>
                </a:solidFill>
                <a:latin typeface="+mj-lt"/>
              </a:defRPr>
            </a:lvl8pPr>
            <a:lvl9pPr marL="0" indent="0">
              <a:spcBef>
                <a:spcPts val="0"/>
              </a:spcBef>
              <a:buNone/>
              <a:defRPr sz="7000" cap="all" baseline="0">
                <a:solidFill>
                  <a:schemeClr val="bg1"/>
                </a:solidFill>
                <a:latin typeface="+mj-lt"/>
              </a:defRPr>
            </a:lvl9pPr>
          </a:lstStyle>
          <a:p>
            <a:pPr lvl="0"/>
            <a:r>
              <a:rPr lang="en-US"/>
              <a:t>Click to edit Master text styles</a:t>
            </a:r>
          </a:p>
        </p:txBody>
      </p:sp>
      <p:sp>
        <p:nvSpPr>
          <p:cNvPr id="27" name="Content Placeholder 17"/>
          <p:cNvSpPr>
            <a:spLocks noGrp="1"/>
          </p:cNvSpPr>
          <p:nvPr>
            <p:ph sz="quarter" idx="32"/>
          </p:nvPr>
        </p:nvSpPr>
        <p:spPr>
          <a:xfrm>
            <a:off x="34884360" y="6187440"/>
            <a:ext cx="14935200" cy="6400800"/>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8" name="Content Placeholder 17"/>
          <p:cNvSpPr>
            <a:spLocks noGrp="1"/>
          </p:cNvSpPr>
          <p:nvPr>
            <p:ph sz="quarter" idx="33"/>
          </p:nvPr>
        </p:nvSpPr>
        <p:spPr>
          <a:xfrm>
            <a:off x="34884360" y="13857732"/>
            <a:ext cx="14935200" cy="6400800"/>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9" name="Text Placeholder 6"/>
          <p:cNvSpPr>
            <a:spLocks noGrp="1"/>
          </p:cNvSpPr>
          <p:nvPr>
            <p:ph type="body" sz="quarter" idx="34"/>
          </p:nvPr>
        </p:nvSpPr>
        <p:spPr>
          <a:xfrm>
            <a:off x="34884360" y="22602825"/>
            <a:ext cx="14935200" cy="1066800"/>
          </a:xfrm>
          <a:prstGeom prst="round1Rect">
            <a:avLst/>
          </a:prstGeom>
          <a:solidFill>
            <a:schemeClr val="accent1"/>
          </a:solidFill>
        </p:spPr>
        <p:txBody>
          <a:bodyPr lIns="365760" anchor="ctr">
            <a:noAutofit/>
          </a:bodyPr>
          <a:lstStyle>
            <a:lvl1pPr marL="0" indent="0">
              <a:spcBef>
                <a:spcPts val="0"/>
              </a:spcBef>
              <a:buNone/>
              <a:defRPr sz="7000" cap="all" baseline="0">
                <a:solidFill>
                  <a:schemeClr val="bg1"/>
                </a:solidFill>
                <a:latin typeface="+mj-lt"/>
              </a:defRPr>
            </a:lvl1pPr>
            <a:lvl2pPr marL="0" indent="0">
              <a:spcBef>
                <a:spcPts val="0"/>
              </a:spcBef>
              <a:buNone/>
              <a:defRPr sz="7000" cap="all" baseline="0">
                <a:solidFill>
                  <a:schemeClr val="bg1"/>
                </a:solidFill>
                <a:latin typeface="+mj-lt"/>
              </a:defRPr>
            </a:lvl2pPr>
            <a:lvl3pPr marL="0" indent="0">
              <a:spcBef>
                <a:spcPts val="0"/>
              </a:spcBef>
              <a:buNone/>
              <a:defRPr sz="7000" cap="all" baseline="0">
                <a:solidFill>
                  <a:schemeClr val="bg1"/>
                </a:solidFill>
                <a:latin typeface="+mj-lt"/>
              </a:defRPr>
            </a:lvl3pPr>
            <a:lvl4pPr marL="0" indent="0">
              <a:spcBef>
                <a:spcPts val="0"/>
              </a:spcBef>
              <a:buNone/>
              <a:defRPr sz="7000" cap="all" baseline="0">
                <a:solidFill>
                  <a:schemeClr val="bg1"/>
                </a:solidFill>
                <a:latin typeface="+mj-lt"/>
              </a:defRPr>
            </a:lvl4pPr>
            <a:lvl5pPr marL="0" indent="0">
              <a:spcBef>
                <a:spcPts val="0"/>
              </a:spcBef>
              <a:buNone/>
              <a:defRPr sz="7000" cap="all" baseline="0">
                <a:solidFill>
                  <a:schemeClr val="bg1"/>
                </a:solidFill>
                <a:latin typeface="+mj-lt"/>
              </a:defRPr>
            </a:lvl5pPr>
            <a:lvl6pPr marL="0" indent="0">
              <a:spcBef>
                <a:spcPts val="0"/>
              </a:spcBef>
              <a:buNone/>
              <a:defRPr sz="7000" cap="all" baseline="0">
                <a:solidFill>
                  <a:schemeClr val="bg1"/>
                </a:solidFill>
                <a:latin typeface="+mj-lt"/>
              </a:defRPr>
            </a:lvl6pPr>
            <a:lvl7pPr marL="0" indent="0">
              <a:spcBef>
                <a:spcPts val="0"/>
              </a:spcBef>
              <a:buNone/>
              <a:defRPr sz="7000" cap="all" baseline="0">
                <a:solidFill>
                  <a:schemeClr val="bg1"/>
                </a:solidFill>
                <a:latin typeface="+mj-lt"/>
              </a:defRPr>
            </a:lvl7pPr>
            <a:lvl8pPr marL="0" indent="0">
              <a:spcBef>
                <a:spcPts val="0"/>
              </a:spcBef>
              <a:buNone/>
              <a:defRPr sz="7000" cap="all" baseline="0">
                <a:solidFill>
                  <a:schemeClr val="bg1"/>
                </a:solidFill>
                <a:latin typeface="+mj-lt"/>
              </a:defRPr>
            </a:lvl8pPr>
            <a:lvl9pPr marL="0" indent="0">
              <a:spcBef>
                <a:spcPts val="0"/>
              </a:spcBef>
              <a:buNone/>
              <a:defRPr sz="7000" cap="all" baseline="0">
                <a:solidFill>
                  <a:schemeClr val="bg1"/>
                </a:solidFill>
                <a:latin typeface="+mj-lt"/>
              </a:defRPr>
            </a:lvl9pPr>
          </a:lstStyle>
          <a:p>
            <a:pPr lvl="0"/>
            <a:r>
              <a:rPr lang="en-US"/>
              <a:t>Click to edit Master text styles</a:t>
            </a:r>
          </a:p>
        </p:txBody>
      </p:sp>
      <p:sp>
        <p:nvSpPr>
          <p:cNvPr id="30" name="Content Placeholder 17"/>
          <p:cNvSpPr>
            <a:spLocks noGrp="1"/>
          </p:cNvSpPr>
          <p:nvPr>
            <p:ph sz="quarter" idx="35"/>
          </p:nvPr>
        </p:nvSpPr>
        <p:spPr>
          <a:xfrm>
            <a:off x="34884360" y="23674959"/>
            <a:ext cx="14935200" cy="4000500"/>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3" name="Date Placeholder 2"/>
          <p:cNvSpPr>
            <a:spLocks noGrp="1"/>
          </p:cNvSpPr>
          <p:nvPr>
            <p:ph type="dt" sz="half" idx="37"/>
          </p:nvPr>
        </p:nvSpPr>
        <p:spPr/>
        <p:txBody>
          <a:bodyPr/>
          <a:lstStyle>
            <a:lvl1pPr>
              <a:defRPr/>
            </a:lvl1pPr>
          </a:lstStyle>
          <a:p>
            <a:pPr>
              <a:defRPr/>
            </a:pPr>
            <a:endParaRPr lang="en-US"/>
          </a:p>
        </p:txBody>
      </p:sp>
      <p:sp>
        <p:nvSpPr>
          <p:cNvPr id="35" name="Θέση αριθμού διαφάνειας 4"/>
          <p:cNvSpPr>
            <a:spLocks noGrp="1"/>
          </p:cNvSpPr>
          <p:nvPr>
            <p:ph type="sldNum" sz="quarter" idx="12"/>
          </p:nvPr>
        </p:nvSpPr>
        <p:spPr>
          <a:xfrm>
            <a:off x="20960080" y="27576778"/>
            <a:ext cx="10668000" cy="1920240"/>
          </a:xfrm>
        </p:spPr>
        <p:txBody>
          <a:bodyPr/>
          <a:lstStyle>
            <a:lvl1pPr>
              <a:defRPr/>
            </a:lvl1pPr>
          </a:lstStyle>
          <a:p>
            <a:fld id="{5DF015BB-65E5-49E5-85E2-9944238B3A38}" type="slidenum">
              <a:rPr lang="en-US" altLang="el-GR"/>
              <a:pPr/>
              <a:t>‹#›</a:t>
            </a:fld>
            <a:endParaRPr lang="en-US" altLang="el-GR" dirty="0"/>
          </a:p>
        </p:txBody>
      </p:sp>
    </p:spTree>
    <p:extLst>
      <p:ext uri="{BB962C8B-B14F-4D97-AF65-F5344CB8AC3E}">
        <p14:creationId xmlns:p14="http://schemas.microsoft.com/office/powerpoint/2010/main" val="24506163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userDrawn="1">
  <p:cSld name="3_Διαφάνεια τίτλου">
    <p:spTree>
      <p:nvGrpSpPr>
        <p:cNvPr id="1" name=""/>
        <p:cNvGrpSpPr/>
        <p:nvPr/>
      </p:nvGrpSpPr>
      <p:grpSpPr>
        <a:xfrm>
          <a:off x="0" y="0"/>
          <a:ext cx="0" cy="0"/>
          <a:chOff x="0" y="0"/>
          <a:chExt cx="0" cy="0"/>
        </a:xfrm>
      </p:grpSpPr>
      <p:pic>
        <p:nvPicPr>
          <p:cNvPr id="4" name="Picture 9" descr="msd_logo_bar.jpg"/>
          <p:cNvPicPr>
            <a:picLocks/>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12747427"/>
            <a:ext cx="49926611" cy="480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 name="Title 1"/>
          <p:cNvSpPr>
            <a:spLocks noGrp="1"/>
          </p:cNvSpPr>
          <p:nvPr>
            <p:ph type="ctrTitle"/>
          </p:nvPr>
        </p:nvSpPr>
        <p:spPr>
          <a:xfrm>
            <a:off x="0" y="8321043"/>
            <a:ext cx="49926240" cy="4426560"/>
          </a:xfrm>
          <a:solidFill>
            <a:srgbClr val="666666"/>
          </a:solidFill>
        </p:spPr>
        <p:txBody>
          <a:bodyPr lIns="1316736" anchor="ctr">
            <a:normAutofit/>
          </a:bodyPr>
          <a:lstStyle>
            <a:lvl1pPr marL="5476396" indent="0">
              <a:defRPr sz="17967">
                <a:solidFill>
                  <a:schemeClr val="bg1"/>
                </a:solidFill>
              </a:defRPr>
            </a:lvl1pPr>
          </a:lstStyle>
          <a:p>
            <a:r>
              <a:rPr lang="el-GR"/>
              <a:t>Στυλ κύριου τίτλου</a:t>
            </a:r>
            <a:endParaRPr dirty="0"/>
          </a:p>
        </p:txBody>
      </p:sp>
      <p:sp>
        <p:nvSpPr>
          <p:cNvPr id="23" name="Subtitle 2"/>
          <p:cNvSpPr>
            <a:spLocks noGrp="1"/>
          </p:cNvSpPr>
          <p:nvPr>
            <p:ph type="subTitle" idx="1"/>
          </p:nvPr>
        </p:nvSpPr>
        <p:spPr>
          <a:xfrm>
            <a:off x="5223054" y="13227663"/>
            <a:ext cx="44651980" cy="15575940"/>
          </a:xfrm>
          <a:prstGeom prst="rect">
            <a:avLst/>
          </a:prstGeom>
          <a:solidFill>
            <a:srgbClr val="DFDFDF"/>
          </a:solidFill>
          <a:ln>
            <a:noFill/>
          </a:ln>
        </p:spPr>
        <p:style>
          <a:lnRef idx="2">
            <a:schemeClr val="accent1">
              <a:shade val="50000"/>
            </a:schemeClr>
          </a:lnRef>
          <a:fillRef idx="1">
            <a:schemeClr val="accent1"/>
          </a:fillRef>
          <a:effectRef idx="0">
            <a:schemeClr val="accent1"/>
          </a:effectRef>
          <a:fontRef idx="minor">
            <a:schemeClr val="lt1"/>
          </a:fontRef>
        </p:style>
        <p:txBody>
          <a:bodyPr lIns="1316736" tIns="438912" rIns="1316736" bIns="438912" rtlCol="0">
            <a:normAutofit/>
          </a:bodyPr>
          <a:lstStyle>
            <a:lvl1pPr marL="0" indent="0" algn="l" defTabSz="5120786" rtl="0" eaLnBrk="1" latinLnBrk="0" hangingPunct="1">
              <a:spcBef>
                <a:spcPts val="11200"/>
              </a:spcBef>
              <a:buClr>
                <a:schemeClr val="accent1"/>
              </a:buClr>
              <a:buFont typeface="Wingdings 2" pitchFamily="18" charset="2"/>
              <a:buNone/>
              <a:defRPr sz="10034" kern="1200">
                <a:solidFill>
                  <a:schemeClr val="tx1">
                    <a:lumMod val="65000"/>
                    <a:lumOff val="35000"/>
                  </a:schemeClr>
                </a:solidFill>
                <a:latin typeface="+mn-lt"/>
                <a:ea typeface="+mn-ea"/>
                <a:cs typeface="+mn-cs"/>
              </a:defRPr>
            </a:lvl1pPr>
            <a:lvl2pPr marL="2560393" indent="0" algn="ctr">
              <a:buNone/>
              <a:defRPr>
                <a:solidFill>
                  <a:schemeClr val="tx1">
                    <a:tint val="75000"/>
                  </a:schemeClr>
                </a:solidFill>
              </a:defRPr>
            </a:lvl2pPr>
            <a:lvl3pPr marL="5120786" indent="0" algn="ctr">
              <a:buNone/>
              <a:defRPr>
                <a:solidFill>
                  <a:schemeClr val="tx1">
                    <a:tint val="75000"/>
                  </a:schemeClr>
                </a:solidFill>
              </a:defRPr>
            </a:lvl3pPr>
            <a:lvl4pPr marL="7681179" indent="0" algn="ctr">
              <a:buNone/>
              <a:defRPr>
                <a:solidFill>
                  <a:schemeClr val="tx1">
                    <a:tint val="75000"/>
                  </a:schemeClr>
                </a:solidFill>
              </a:defRPr>
            </a:lvl4pPr>
            <a:lvl5pPr marL="10241573" indent="0" algn="ctr">
              <a:buNone/>
              <a:defRPr>
                <a:solidFill>
                  <a:schemeClr val="tx1">
                    <a:tint val="75000"/>
                  </a:schemeClr>
                </a:solidFill>
              </a:defRPr>
            </a:lvl5pPr>
            <a:lvl6pPr marL="12801966" indent="0" algn="ctr">
              <a:buNone/>
              <a:defRPr>
                <a:solidFill>
                  <a:schemeClr val="tx1">
                    <a:tint val="75000"/>
                  </a:schemeClr>
                </a:solidFill>
              </a:defRPr>
            </a:lvl6pPr>
            <a:lvl7pPr marL="15362359" indent="0" algn="ctr">
              <a:buNone/>
              <a:defRPr>
                <a:solidFill>
                  <a:schemeClr val="tx1">
                    <a:tint val="75000"/>
                  </a:schemeClr>
                </a:solidFill>
              </a:defRPr>
            </a:lvl7pPr>
            <a:lvl8pPr marL="17922752" indent="0" algn="ctr">
              <a:buNone/>
              <a:defRPr>
                <a:solidFill>
                  <a:schemeClr val="tx1">
                    <a:tint val="75000"/>
                  </a:schemeClr>
                </a:solidFill>
              </a:defRPr>
            </a:lvl8pPr>
            <a:lvl9pPr marL="20483145" indent="0" algn="ctr">
              <a:buNone/>
              <a:defRPr>
                <a:solidFill>
                  <a:schemeClr val="tx1">
                    <a:tint val="75000"/>
                  </a:schemeClr>
                </a:solidFill>
              </a:defRPr>
            </a:lvl9pPr>
          </a:lstStyle>
          <a:p>
            <a:r>
              <a:rPr lang="el-GR"/>
              <a:t>Στυλ κύριου υπότιτλου</a:t>
            </a:r>
            <a:endParaRPr dirty="0"/>
          </a:p>
        </p:txBody>
      </p:sp>
    </p:spTree>
    <p:extLst>
      <p:ext uri="{BB962C8B-B14F-4D97-AF65-F5344CB8AC3E}">
        <p14:creationId xmlns:p14="http://schemas.microsoft.com/office/powerpoint/2010/main" val="312617811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3_Προσαρμοσμένη διάταξ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Στυλ κύριου τίτλου</a:t>
            </a:r>
          </a:p>
        </p:txBody>
      </p:sp>
      <p:sp>
        <p:nvSpPr>
          <p:cNvPr id="4" name="Θέση αριθμού διαφάνειας 4"/>
          <p:cNvSpPr>
            <a:spLocks noGrp="1"/>
          </p:cNvSpPr>
          <p:nvPr>
            <p:ph type="sldNum" sz="quarter" idx="12"/>
          </p:nvPr>
        </p:nvSpPr>
        <p:spPr>
          <a:xfrm>
            <a:off x="23246081" y="27500579"/>
            <a:ext cx="10668000" cy="1920240"/>
          </a:xfrm>
        </p:spPr>
        <p:txBody>
          <a:bodyPr/>
          <a:lstStyle>
            <a:lvl1pPr>
              <a:defRPr/>
            </a:lvl1pPr>
          </a:lstStyle>
          <a:p>
            <a:fld id="{5DF015BB-65E5-49E5-85E2-9944238B3A38}" type="slidenum">
              <a:rPr lang="en-US" altLang="el-GR"/>
              <a:pPr/>
              <a:t>‹#›</a:t>
            </a:fld>
            <a:endParaRPr lang="en-US" altLang="el-GR" dirty="0"/>
          </a:p>
        </p:txBody>
      </p:sp>
    </p:spTree>
    <p:extLst>
      <p:ext uri="{BB962C8B-B14F-4D97-AF65-F5344CB8AC3E}">
        <p14:creationId xmlns:p14="http://schemas.microsoft.com/office/powerpoint/2010/main" val="228580465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2560320" y="4800600"/>
            <a:ext cx="46085760" cy="4493361"/>
          </a:xfrm>
        </p:spPr>
        <p:txBody>
          <a:bodyPr/>
          <a:lstStyle>
            <a:lvl1pPr>
              <a:defRPr sz="22401">
                <a:solidFill>
                  <a:schemeClr val="tx2"/>
                </a:solidFill>
              </a:defRPr>
            </a:lvl1pPr>
          </a:lstStyle>
          <a:p>
            <a:r>
              <a:rPr lang="el-GR"/>
              <a:t>Kλικ για επεξεργασία του τίτλου</a:t>
            </a:r>
            <a:endParaRPr lang="en-US"/>
          </a:p>
        </p:txBody>
      </p:sp>
      <p:sp>
        <p:nvSpPr>
          <p:cNvPr id="3" name="2 - Θέση ημερομηνίας"/>
          <p:cNvSpPr>
            <a:spLocks noGrp="1"/>
          </p:cNvSpPr>
          <p:nvPr>
            <p:ph type="dt" sz="half" idx="10"/>
          </p:nvPr>
        </p:nvSpPr>
        <p:spPr>
          <a:xfrm>
            <a:off x="36866832" y="2573655"/>
            <a:ext cx="5360668" cy="1920240"/>
          </a:xfrm>
        </p:spPr>
        <p:txBody>
          <a:bodyPr/>
          <a:lstStyle>
            <a:lvl1pPr>
              <a:defRPr/>
            </a:lvl1pPr>
          </a:lstStyle>
          <a:p>
            <a:pPr>
              <a:defRPr/>
            </a:pPr>
            <a:endParaRPr lang="el-GR"/>
          </a:p>
        </p:txBody>
      </p:sp>
      <p:sp>
        <p:nvSpPr>
          <p:cNvPr id="4" name="3 - Θέση υποσέλιδου"/>
          <p:cNvSpPr>
            <a:spLocks noGrp="1"/>
          </p:cNvSpPr>
          <p:nvPr>
            <p:ph type="ftr" sz="quarter" idx="11"/>
          </p:nvPr>
        </p:nvSpPr>
        <p:spPr/>
        <p:txBody>
          <a:bodyPr/>
          <a:lstStyle>
            <a:lvl1pPr>
              <a:defRPr/>
            </a:lvl1pPr>
          </a:lstStyle>
          <a:p>
            <a:pPr>
              <a:defRPr/>
            </a:pPr>
            <a:endParaRPr lang="el-GR"/>
          </a:p>
        </p:txBody>
      </p:sp>
      <p:sp>
        <p:nvSpPr>
          <p:cNvPr id="5" name="4 - Θέση αριθμού διαφάνειας"/>
          <p:cNvSpPr>
            <a:spLocks noGrp="1"/>
          </p:cNvSpPr>
          <p:nvPr>
            <p:ph type="sldNum" sz="quarter" idx="12"/>
          </p:nvPr>
        </p:nvSpPr>
        <p:spPr/>
        <p:txBody>
          <a:bodyPr/>
          <a:lstStyle>
            <a:lvl1pPr>
              <a:defRPr/>
            </a:lvl1pPr>
          </a:lstStyle>
          <a:p>
            <a:fld id="{B615C6C1-4A47-4F29-AA42-07F5581A27F4}" type="slidenum">
              <a:rPr lang="el-GR" altLang="el-GR"/>
              <a:pPr/>
              <a:t>‹#›</a:t>
            </a:fld>
            <a:endParaRPr lang="el-GR" altLang="el-GR"/>
          </a:p>
        </p:txBody>
      </p:sp>
    </p:spTree>
    <p:extLst>
      <p:ext uri="{BB962C8B-B14F-4D97-AF65-F5344CB8AC3E}">
        <p14:creationId xmlns:p14="http://schemas.microsoft.com/office/powerpoint/2010/main" val="11219830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Poster">
    <p:spTree>
      <p:nvGrpSpPr>
        <p:cNvPr id="1" name=""/>
        <p:cNvGrpSpPr/>
        <p:nvPr/>
      </p:nvGrpSpPr>
      <p:grpSpPr>
        <a:xfrm>
          <a:off x="0" y="0"/>
          <a:ext cx="0" cy="0"/>
          <a:chOff x="0" y="0"/>
          <a:chExt cx="0" cy="0"/>
        </a:xfrm>
      </p:grpSpPr>
      <p:sp>
        <p:nvSpPr>
          <p:cNvPr id="32" name="Instructions"/>
          <p:cNvSpPr/>
          <p:nvPr userDrawn="1"/>
        </p:nvSpPr>
        <p:spPr>
          <a:xfrm>
            <a:off x="51206400" y="2233613"/>
            <a:ext cx="14522186" cy="288036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20040" rIns="320040"/>
          <a:lstStyle/>
          <a:p>
            <a:pPr defTabSz="4301461" eaLnBrk="1" fontAlgn="auto" hangingPunct="1">
              <a:spcBef>
                <a:spcPts val="1400"/>
              </a:spcBef>
              <a:spcAft>
                <a:spcPts val="0"/>
              </a:spcAft>
              <a:defRPr/>
            </a:pPr>
            <a:r>
              <a:rPr sz="11200" dirty="0">
                <a:solidFill>
                  <a:prstClr val="white">
                    <a:lumMod val="50000"/>
                  </a:prstClr>
                </a:solidFill>
                <a:latin typeface="Calibri Light" panose="020F0302020204030204" pitchFamily="34" charset="0"/>
                <a:cs typeface="Calibri" panose="020F0502020204030204" pitchFamily="34" charset="0"/>
              </a:rPr>
              <a:t>Printing:</a:t>
            </a:r>
          </a:p>
          <a:p>
            <a:pPr defTabSz="4301461" eaLnBrk="1" fontAlgn="auto" hangingPunct="1">
              <a:spcBef>
                <a:spcPts val="1400"/>
              </a:spcBef>
              <a:spcAft>
                <a:spcPts val="0"/>
              </a:spcAft>
              <a:defRPr/>
            </a:pPr>
            <a:r>
              <a:rPr lang="en-US" sz="7700" dirty="0">
                <a:solidFill>
                  <a:prstClr val="white">
                    <a:lumMod val="50000"/>
                  </a:prstClr>
                </a:solidFill>
                <a:latin typeface="Calibri Light" panose="020F0302020204030204" pitchFamily="34" charset="0"/>
                <a:cs typeface="Calibri" panose="020F0502020204030204" pitchFamily="34" charset="0"/>
              </a:rPr>
              <a:t>This poster is 48” wide by 36” high. It’s designed to be printed on a large-format printer.</a:t>
            </a:r>
          </a:p>
          <a:p>
            <a:pPr defTabSz="4301461" eaLnBrk="1" fontAlgn="auto" hangingPunct="1">
              <a:spcBef>
                <a:spcPts val="350"/>
              </a:spcBef>
              <a:spcAft>
                <a:spcPts val="0"/>
              </a:spcAft>
              <a:defRPr/>
            </a:pPr>
            <a:endParaRPr sz="7000" dirty="0">
              <a:solidFill>
                <a:prstClr val="white">
                  <a:lumMod val="50000"/>
                </a:prstClr>
              </a:solidFill>
              <a:latin typeface="Calibri Light" panose="020F0302020204030204" pitchFamily="34" charset="0"/>
              <a:cs typeface="Calibri" panose="020F0502020204030204" pitchFamily="34" charset="0"/>
            </a:endParaRPr>
          </a:p>
          <a:p>
            <a:pPr defTabSz="4301461" eaLnBrk="1" fontAlgn="auto" hangingPunct="1">
              <a:spcBef>
                <a:spcPts val="1400"/>
              </a:spcBef>
              <a:spcAft>
                <a:spcPts val="0"/>
              </a:spcAft>
              <a:defRPr/>
            </a:pPr>
            <a:r>
              <a:rPr sz="10267" dirty="0">
                <a:solidFill>
                  <a:prstClr val="white">
                    <a:lumMod val="50000"/>
                  </a:prstClr>
                </a:solidFill>
                <a:latin typeface="Calibri Light" panose="020F0302020204030204" pitchFamily="34" charset="0"/>
                <a:cs typeface="Calibri" panose="020F0502020204030204" pitchFamily="34" charset="0"/>
              </a:rPr>
              <a:t>Customizing the Content:</a:t>
            </a:r>
          </a:p>
          <a:p>
            <a:pPr defTabSz="4301461" eaLnBrk="1" fontAlgn="auto" hangingPunct="1">
              <a:spcBef>
                <a:spcPts val="1400"/>
              </a:spcBef>
              <a:spcAft>
                <a:spcPts val="0"/>
              </a:spcAft>
              <a:defRPr/>
            </a:pPr>
            <a:r>
              <a:rPr sz="7700" dirty="0">
                <a:solidFill>
                  <a:prstClr val="white">
                    <a:lumMod val="50000"/>
                  </a:prstClr>
                </a:solidFill>
                <a:latin typeface="Calibri Light" panose="020F0302020204030204" pitchFamily="34" charset="0"/>
                <a:cs typeface="Calibri" panose="020F0502020204030204" pitchFamily="34" charset="0"/>
              </a:rPr>
              <a:t>The placeholders in this </a:t>
            </a:r>
            <a:r>
              <a:rPr lang="en-US" sz="7700" dirty="0">
                <a:solidFill>
                  <a:prstClr val="white">
                    <a:lumMod val="50000"/>
                  </a:prstClr>
                </a:solidFill>
                <a:latin typeface="Calibri Light" panose="020F0302020204030204" pitchFamily="34" charset="0"/>
                <a:cs typeface="Calibri" panose="020F0502020204030204" pitchFamily="34" charset="0"/>
              </a:rPr>
              <a:t>poster </a:t>
            </a:r>
            <a:r>
              <a:rPr sz="7700" dirty="0">
                <a:solidFill>
                  <a:prstClr val="white">
                    <a:lumMod val="50000"/>
                  </a:prstClr>
                </a:solidFill>
                <a:latin typeface="Calibri Light" panose="020F0302020204030204" pitchFamily="34" charset="0"/>
                <a:cs typeface="Calibri" panose="020F0502020204030204" pitchFamily="34" charset="0"/>
              </a:rPr>
              <a:t>are formatted for you. </a:t>
            </a:r>
            <a:r>
              <a:rPr lang="en-US" sz="7700" dirty="0">
                <a:solidFill>
                  <a:prstClr val="white">
                    <a:lumMod val="50000"/>
                  </a:prstClr>
                </a:solidFill>
                <a:latin typeface="Calibri Light" panose="020F0302020204030204" pitchFamily="34" charset="0"/>
                <a:cs typeface="Calibri" panose="020F0502020204030204" pitchFamily="34" charset="0"/>
              </a:rPr>
              <a:t>Type in the placeholders to </a:t>
            </a:r>
            <a:r>
              <a:rPr lang="en-US" sz="7700">
                <a:solidFill>
                  <a:prstClr val="white">
                    <a:lumMod val="50000"/>
                  </a:prstClr>
                </a:solidFill>
                <a:latin typeface="Calibri Light" panose="020F0302020204030204" pitchFamily="34" charset="0"/>
                <a:cs typeface="Calibri" panose="020F0502020204030204" pitchFamily="34" charset="0"/>
              </a:rPr>
              <a:t>add text, </a:t>
            </a:r>
            <a:r>
              <a:rPr lang="en-US" sz="7700" dirty="0">
                <a:solidFill>
                  <a:prstClr val="white">
                    <a:lumMod val="50000"/>
                  </a:prstClr>
                </a:solidFill>
                <a:latin typeface="Calibri Light" panose="020F0302020204030204" pitchFamily="34" charset="0"/>
                <a:cs typeface="Calibri" panose="020F0502020204030204" pitchFamily="34" charset="0"/>
              </a:rPr>
              <a:t>or click an icon to add </a:t>
            </a:r>
            <a:r>
              <a:rPr lang="en-US" sz="7700">
                <a:solidFill>
                  <a:prstClr val="white">
                    <a:lumMod val="50000"/>
                  </a:prstClr>
                </a:solidFill>
                <a:latin typeface="Calibri Light" panose="020F0302020204030204" pitchFamily="34" charset="0"/>
                <a:cs typeface="Calibri" panose="020F0502020204030204" pitchFamily="34" charset="0"/>
              </a:rPr>
              <a:t>a table, chart, SmartArt graphic, </a:t>
            </a:r>
            <a:r>
              <a:rPr lang="en-US" sz="7700" dirty="0">
                <a:solidFill>
                  <a:prstClr val="white">
                    <a:lumMod val="50000"/>
                  </a:prstClr>
                </a:solidFill>
                <a:latin typeface="Calibri Light" panose="020F0302020204030204" pitchFamily="34" charset="0"/>
                <a:cs typeface="Calibri" panose="020F0502020204030204" pitchFamily="34" charset="0"/>
              </a:rPr>
              <a:t>picture or multimedia file.</a:t>
            </a:r>
          </a:p>
          <a:p>
            <a:pPr defTabSz="4301461" eaLnBrk="1" fontAlgn="auto" hangingPunct="1">
              <a:spcBef>
                <a:spcPts val="2800"/>
              </a:spcBef>
              <a:spcAft>
                <a:spcPts val="0"/>
              </a:spcAft>
              <a:defRPr/>
            </a:pPr>
            <a:r>
              <a:rPr lang="en-US" sz="7700" dirty="0">
                <a:solidFill>
                  <a:prstClr val="white">
                    <a:lumMod val="50000"/>
                  </a:prstClr>
                </a:solidFill>
                <a:latin typeface="Calibri Light" panose="020F0302020204030204" pitchFamily="34" charset="0"/>
                <a:cs typeface="Calibri" panose="020F0502020204030204" pitchFamily="34" charset="0"/>
              </a:rPr>
              <a:t>T</a:t>
            </a:r>
            <a:r>
              <a:rPr sz="7700" dirty="0">
                <a:solidFill>
                  <a:prstClr val="white">
                    <a:lumMod val="50000"/>
                  </a:prstClr>
                </a:solidFill>
                <a:latin typeface="Calibri Light" panose="020F0302020204030204" pitchFamily="34" charset="0"/>
                <a:cs typeface="Calibri" panose="020F0502020204030204" pitchFamily="34" charset="0"/>
              </a:rPr>
              <a:t>o add or remove bullet points </a:t>
            </a:r>
            <a:r>
              <a:rPr sz="7700">
                <a:solidFill>
                  <a:prstClr val="white">
                    <a:lumMod val="50000"/>
                  </a:prstClr>
                </a:solidFill>
                <a:latin typeface="Calibri Light" panose="020F0302020204030204" pitchFamily="34" charset="0"/>
                <a:cs typeface="Calibri" panose="020F0502020204030204" pitchFamily="34" charset="0"/>
              </a:rPr>
              <a:t>from text, </a:t>
            </a:r>
            <a:r>
              <a:rPr sz="7700" dirty="0">
                <a:solidFill>
                  <a:prstClr val="white">
                    <a:lumMod val="50000"/>
                  </a:prstClr>
                </a:solidFill>
                <a:latin typeface="Calibri Light" panose="020F0302020204030204" pitchFamily="34" charset="0"/>
                <a:cs typeface="Calibri" panose="020F0502020204030204" pitchFamily="34" charset="0"/>
              </a:rPr>
              <a:t>just click the Bullets button on the Home tab.</a:t>
            </a:r>
          </a:p>
          <a:p>
            <a:pPr defTabSz="4301461" eaLnBrk="1" fontAlgn="auto" hangingPunct="1">
              <a:spcBef>
                <a:spcPts val="2800"/>
              </a:spcBef>
              <a:spcAft>
                <a:spcPts val="0"/>
              </a:spcAft>
              <a:defRPr/>
            </a:pPr>
            <a:r>
              <a:rPr sz="7700" dirty="0">
                <a:solidFill>
                  <a:prstClr val="white">
                    <a:lumMod val="50000"/>
                  </a:prstClr>
                </a:solidFill>
                <a:latin typeface="Calibri Light" panose="020F0302020204030204" pitchFamily="34" charset="0"/>
                <a:cs typeface="Calibri" panose="020F0502020204030204" pitchFamily="34" charset="0"/>
              </a:rPr>
              <a:t>If you need more placeholders </a:t>
            </a:r>
            <a:r>
              <a:rPr sz="7700">
                <a:solidFill>
                  <a:prstClr val="white">
                    <a:lumMod val="50000"/>
                  </a:prstClr>
                </a:solidFill>
                <a:latin typeface="Calibri Light" panose="020F0302020204030204" pitchFamily="34" charset="0"/>
                <a:cs typeface="Calibri" panose="020F0502020204030204" pitchFamily="34" charset="0"/>
              </a:rPr>
              <a:t>for titles, </a:t>
            </a:r>
            <a:r>
              <a:rPr lang="en-US" sz="7700" dirty="0">
                <a:solidFill>
                  <a:prstClr val="white">
                    <a:lumMod val="50000"/>
                  </a:prstClr>
                </a:solidFill>
                <a:latin typeface="Calibri Light" panose="020F0302020204030204" pitchFamily="34" charset="0"/>
                <a:cs typeface="Calibri" panose="020F0502020204030204" pitchFamily="34" charset="0"/>
              </a:rPr>
              <a:t>content</a:t>
            </a:r>
            <a:r>
              <a:rPr sz="7700" dirty="0">
                <a:solidFill>
                  <a:prstClr val="white">
                    <a:lumMod val="50000"/>
                  </a:prstClr>
                </a:solidFill>
                <a:latin typeface="Calibri Light" panose="020F0302020204030204" pitchFamily="34" charset="0"/>
                <a:cs typeface="Calibri" panose="020F0502020204030204" pitchFamily="34" charset="0"/>
              </a:rPr>
              <a:t> or </a:t>
            </a:r>
            <a:r>
              <a:rPr sz="7700">
                <a:solidFill>
                  <a:prstClr val="white">
                    <a:lumMod val="50000"/>
                  </a:prstClr>
                </a:solidFill>
                <a:latin typeface="Calibri Light" panose="020F0302020204030204" pitchFamily="34" charset="0"/>
                <a:cs typeface="Calibri" panose="020F0502020204030204" pitchFamily="34" charset="0"/>
              </a:rPr>
              <a:t>body text, </a:t>
            </a:r>
            <a:r>
              <a:rPr sz="7700" dirty="0">
                <a:solidFill>
                  <a:prstClr val="white">
                    <a:lumMod val="50000"/>
                  </a:prstClr>
                </a:solidFill>
                <a:latin typeface="Calibri Light" panose="020F0302020204030204" pitchFamily="34" charset="0"/>
                <a:cs typeface="Calibri" panose="020F0502020204030204" pitchFamily="34" charset="0"/>
              </a:rPr>
              <a:t>just make a copy of what you need and drag it into place. PowerPoint’s Smart Guides will help you align it with everything else.</a:t>
            </a:r>
          </a:p>
          <a:p>
            <a:pPr defTabSz="4301461" eaLnBrk="1" fontAlgn="auto" hangingPunct="1">
              <a:spcBef>
                <a:spcPts val="2800"/>
              </a:spcBef>
              <a:spcAft>
                <a:spcPts val="0"/>
              </a:spcAft>
              <a:defRPr/>
            </a:pPr>
            <a:r>
              <a:rPr sz="7700" dirty="0">
                <a:solidFill>
                  <a:prstClr val="white">
                    <a:lumMod val="50000"/>
                  </a:prstClr>
                </a:solidFill>
                <a:latin typeface="Calibri Light" panose="020F0302020204030204" pitchFamily="34" charset="0"/>
                <a:cs typeface="Calibri" panose="020F0502020204030204" pitchFamily="34" charset="0"/>
              </a:rPr>
              <a:t>Want to use your own pictures instead of ours? No problem! Just </a:t>
            </a:r>
            <a:r>
              <a:rPr lang="en-US" sz="7700" dirty="0">
                <a:solidFill>
                  <a:prstClr val="white">
                    <a:lumMod val="50000"/>
                  </a:prstClr>
                </a:solidFill>
                <a:latin typeface="Calibri Light" panose="020F0302020204030204" pitchFamily="34" charset="0"/>
                <a:cs typeface="Calibri" panose="020F0502020204030204" pitchFamily="34" charset="0"/>
              </a:rPr>
              <a:t>right-</a:t>
            </a:r>
            <a:r>
              <a:rPr sz="7700" dirty="0">
                <a:solidFill>
                  <a:prstClr val="white">
                    <a:lumMod val="50000"/>
                  </a:prstClr>
                </a:solidFill>
                <a:latin typeface="Calibri Light" panose="020F0302020204030204" pitchFamily="34" charset="0"/>
                <a:cs typeface="Calibri" panose="020F0502020204030204" pitchFamily="34" charset="0"/>
              </a:rPr>
              <a:t>click a picture</a:t>
            </a:r>
            <a:r>
              <a:rPr lang="en-US" sz="7700" dirty="0">
                <a:solidFill>
                  <a:prstClr val="white">
                    <a:lumMod val="50000"/>
                  </a:prstClr>
                </a:solidFill>
                <a:latin typeface="Calibri Light" panose="020F0302020204030204" pitchFamily="34" charset="0"/>
                <a:cs typeface="Calibri" panose="020F0502020204030204" pitchFamily="34" charset="0"/>
              </a:rPr>
              <a:t> and choose Change Picture. Maintain the proportion of pictures as you resize by dragging a corner.</a:t>
            </a:r>
            <a:endParaRPr sz="7700" dirty="0">
              <a:solidFill>
                <a:prstClr val="white">
                  <a:lumMod val="50000"/>
                </a:prstClr>
              </a:solidFill>
              <a:latin typeface="Calibri Light" panose="020F0302020204030204" pitchFamily="34" charset="0"/>
              <a:cs typeface="Calibri" panose="020F0502020204030204" pitchFamily="34" charset="0"/>
            </a:endParaRPr>
          </a:p>
        </p:txBody>
      </p:sp>
      <p:sp>
        <p:nvSpPr>
          <p:cNvPr id="2" name="Title 1"/>
          <p:cNvSpPr>
            <a:spLocks noGrp="1"/>
          </p:cNvSpPr>
          <p:nvPr>
            <p:ph type="title" hasCustomPrompt="1"/>
          </p:nvPr>
        </p:nvSpPr>
        <p:spPr>
          <a:xfrm>
            <a:off x="7467600" y="866775"/>
            <a:ext cx="36271200" cy="2200223"/>
          </a:xfrm>
        </p:spPr>
        <p:txBody>
          <a:bodyPr/>
          <a:lstStyle/>
          <a:p>
            <a:r>
              <a:rPr lang="el-GR" dirty="0"/>
              <a:t>ΣΤΥΛ ΚΥΡΙΟΥ ΤΙΤΛΟΥ</a:t>
            </a:r>
            <a:endParaRPr lang="en-US" dirty="0"/>
          </a:p>
        </p:txBody>
      </p:sp>
      <p:sp>
        <p:nvSpPr>
          <p:cNvPr id="31" name="Text Placeholder 6"/>
          <p:cNvSpPr>
            <a:spLocks noGrp="1"/>
          </p:cNvSpPr>
          <p:nvPr>
            <p:ph type="body" sz="quarter" idx="36"/>
          </p:nvPr>
        </p:nvSpPr>
        <p:spPr bwMode="auto">
          <a:xfrm>
            <a:off x="7467600" y="3140028"/>
            <a:ext cx="36271200" cy="727122"/>
          </a:xfrm>
        </p:spPr>
        <p:txBody>
          <a:bodyPr>
            <a:noAutofit/>
          </a:bodyPr>
          <a:lstStyle>
            <a:lvl1pPr marL="0" indent="0">
              <a:spcBef>
                <a:spcPts val="0"/>
              </a:spcBef>
              <a:buNone/>
              <a:defRPr sz="2800">
                <a:solidFill>
                  <a:schemeClr val="bg1"/>
                </a:solidFill>
              </a:defRPr>
            </a:lvl1pPr>
            <a:lvl2pPr marL="0" indent="0">
              <a:spcBef>
                <a:spcPts val="0"/>
              </a:spcBef>
              <a:buNone/>
              <a:defRPr sz="2800">
                <a:solidFill>
                  <a:schemeClr val="bg1"/>
                </a:solidFill>
              </a:defRPr>
            </a:lvl2pPr>
            <a:lvl3pPr marL="0" indent="0">
              <a:spcBef>
                <a:spcPts val="0"/>
              </a:spcBef>
              <a:buNone/>
              <a:defRPr sz="2800">
                <a:solidFill>
                  <a:schemeClr val="bg1"/>
                </a:solidFill>
              </a:defRPr>
            </a:lvl3pPr>
            <a:lvl4pPr marL="0" indent="0">
              <a:spcBef>
                <a:spcPts val="0"/>
              </a:spcBef>
              <a:buNone/>
              <a:defRPr sz="2800">
                <a:solidFill>
                  <a:schemeClr val="bg1"/>
                </a:solidFill>
              </a:defRPr>
            </a:lvl4pPr>
            <a:lvl5pPr marL="0" indent="0">
              <a:spcBef>
                <a:spcPts val="0"/>
              </a:spcBef>
              <a:buNone/>
              <a:defRPr sz="2800">
                <a:solidFill>
                  <a:schemeClr val="bg1"/>
                </a:solidFill>
              </a:defRPr>
            </a:lvl5pPr>
            <a:lvl6pPr marL="0" indent="0">
              <a:spcBef>
                <a:spcPts val="0"/>
              </a:spcBef>
              <a:buNone/>
              <a:defRPr sz="2800">
                <a:solidFill>
                  <a:schemeClr val="bg1"/>
                </a:solidFill>
              </a:defRPr>
            </a:lvl6pPr>
            <a:lvl7pPr marL="0" indent="0">
              <a:spcBef>
                <a:spcPts val="0"/>
              </a:spcBef>
              <a:buNone/>
              <a:defRPr sz="2800">
                <a:solidFill>
                  <a:schemeClr val="bg1"/>
                </a:solidFill>
              </a:defRPr>
            </a:lvl7pPr>
            <a:lvl8pPr marL="0" indent="0">
              <a:spcBef>
                <a:spcPts val="0"/>
              </a:spcBef>
              <a:buNone/>
              <a:defRPr sz="2800">
                <a:solidFill>
                  <a:schemeClr val="bg1"/>
                </a:solidFill>
              </a:defRPr>
            </a:lvl8pPr>
            <a:lvl9pPr marL="0" indent="0">
              <a:spcBef>
                <a:spcPts val="0"/>
              </a:spcBef>
              <a:buNone/>
              <a:defRPr sz="2800">
                <a:solidFill>
                  <a:schemeClr val="bg1"/>
                </a:solidFill>
              </a:defRPr>
            </a:lvl9pPr>
          </a:lstStyle>
          <a:p>
            <a:pPr lvl="0"/>
            <a:r>
              <a:rPr lang="el-GR"/>
              <a:t>Στυλ υποδείγματος κειμένου</a:t>
            </a:r>
          </a:p>
        </p:txBody>
      </p:sp>
      <p:sp>
        <p:nvSpPr>
          <p:cNvPr id="7" name="Text Placeholder 6"/>
          <p:cNvSpPr>
            <a:spLocks noGrp="1"/>
          </p:cNvSpPr>
          <p:nvPr>
            <p:ph type="body" sz="quarter" idx="13"/>
          </p:nvPr>
        </p:nvSpPr>
        <p:spPr>
          <a:xfrm>
            <a:off x="1333500" y="5120640"/>
            <a:ext cx="14935200" cy="1066800"/>
          </a:xfrm>
          <a:prstGeom prst="round1Rect">
            <a:avLst/>
          </a:prstGeom>
          <a:solidFill>
            <a:schemeClr val="accent2"/>
          </a:solidFill>
        </p:spPr>
        <p:txBody>
          <a:bodyPr lIns="365760" anchor="ctr">
            <a:noAutofit/>
          </a:bodyPr>
          <a:lstStyle>
            <a:lvl1pPr marL="0" indent="0">
              <a:spcBef>
                <a:spcPts val="0"/>
              </a:spcBef>
              <a:buNone/>
              <a:defRPr sz="7000" cap="all" baseline="0">
                <a:solidFill>
                  <a:schemeClr val="bg1"/>
                </a:solidFill>
                <a:latin typeface="+mj-lt"/>
              </a:defRPr>
            </a:lvl1pPr>
            <a:lvl2pPr marL="0" indent="0">
              <a:spcBef>
                <a:spcPts val="0"/>
              </a:spcBef>
              <a:buNone/>
              <a:defRPr sz="7000" cap="all" baseline="0">
                <a:solidFill>
                  <a:schemeClr val="bg1"/>
                </a:solidFill>
                <a:latin typeface="+mj-lt"/>
              </a:defRPr>
            </a:lvl2pPr>
            <a:lvl3pPr marL="0" indent="0">
              <a:spcBef>
                <a:spcPts val="0"/>
              </a:spcBef>
              <a:buNone/>
              <a:defRPr sz="7000" cap="all" baseline="0">
                <a:solidFill>
                  <a:schemeClr val="bg1"/>
                </a:solidFill>
                <a:latin typeface="+mj-lt"/>
              </a:defRPr>
            </a:lvl3pPr>
            <a:lvl4pPr marL="0" indent="0">
              <a:spcBef>
                <a:spcPts val="0"/>
              </a:spcBef>
              <a:buNone/>
              <a:defRPr sz="7000" cap="all" baseline="0">
                <a:solidFill>
                  <a:schemeClr val="bg1"/>
                </a:solidFill>
                <a:latin typeface="+mj-lt"/>
              </a:defRPr>
            </a:lvl4pPr>
            <a:lvl5pPr marL="0" indent="0">
              <a:spcBef>
                <a:spcPts val="0"/>
              </a:spcBef>
              <a:buNone/>
              <a:defRPr sz="7000" cap="all" baseline="0">
                <a:solidFill>
                  <a:schemeClr val="bg1"/>
                </a:solidFill>
                <a:latin typeface="+mj-lt"/>
              </a:defRPr>
            </a:lvl5pPr>
            <a:lvl6pPr marL="0" indent="0">
              <a:spcBef>
                <a:spcPts val="0"/>
              </a:spcBef>
              <a:buNone/>
              <a:defRPr sz="7000" cap="all" baseline="0">
                <a:solidFill>
                  <a:schemeClr val="bg1"/>
                </a:solidFill>
                <a:latin typeface="+mj-lt"/>
              </a:defRPr>
            </a:lvl6pPr>
            <a:lvl7pPr marL="0" indent="0">
              <a:spcBef>
                <a:spcPts val="0"/>
              </a:spcBef>
              <a:buNone/>
              <a:defRPr sz="7000" cap="all" baseline="0">
                <a:solidFill>
                  <a:schemeClr val="bg1"/>
                </a:solidFill>
                <a:latin typeface="+mj-lt"/>
              </a:defRPr>
            </a:lvl7pPr>
            <a:lvl8pPr marL="0" indent="0">
              <a:spcBef>
                <a:spcPts val="0"/>
              </a:spcBef>
              <a:buNone/>
              <a:defRPr sz="7000" cap="all" baseline="0">
                <a:solidFill>
                  <a:schemeClr val="bg1"/>
                </a:solidFill>
                <a:latin typeface="+mj-lt"/>
              </a:defRPr>
            </a:lvl8pPr>
            <a:lvl9pPr marL="0" indent="0">
              <a:spcBef>
                <a:spcPts val="0"/>
              </a:spcBef>
              <a:buNone/>
              <a:defRPr sz="7000" cap="all" baseline="0">
                <a:solidFill>
                  <a:schemeClr val="bg1"/>
                </a:solidFill>
                <a:latin typeface="+mj-lt"/>
              </a:defRPr>
            </a:lvl9pPr>
          </a:lstStyle>
          <a:p>
            <a:pPr lvl="0"/>
            <a:r>
              <a:rPr lang="en-US"/>
              <a:t>Click to edit Master text styles</a:t>
            </a:r>
          </a:p>
        </p:txBody>
      </p:sp>
      <p:sp>
        <p:nvSpPr>
          <p:cNvPr id="19" name="Content Placeholder 17"/>
          <p:cNvSpPr>
            <a:spLocks noGrp="1"/>
          </p:cNvSpPr>
          <p:nvPr>
            <p:ph sz="quarter" idx="24"/>
          </p:nvPr>
        </p:nvSpPr>
        <p:spPr>
          <a:xfrm>
            <a:off x="1333500" y="6187440"/>
            <a:ext cx="14935200" cy="6000750"/>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6"/>
          <p:cNvSpPr>
            <a:spLocks noGrp="1"/>
          </p:cNvSpPr>
          <p:nvPr>
            <p:ph type="body" sz="quarter" idx="17"/>
          </p:nvPr>
        </p:nvSpPr>
        <p:spPr>
          <a:xfrm>
            <a:off x="1333500" y="13153644"/>
            <a:ext cx="14935200" cy="1066800"/>
          </a:xfrm>
          <a:prstGeom prst="round1Rect">
            <a:avLst/>
          </a:prstGeom>
          <a:solidFill>
            <a:schemeClr val="accent3"/>
          </a:solidFill>
        </p:spPr>
        <p:txBody>
          <a:bodyPr lIns="365760" anchor="ctr">
            <a:noAutofit/>
          </a:bodyPr>
          <a:lstStyle>
            <a:lvl1pPr marL="0" indent="0">
              <a:spcBef>
                <a:spcPts val="0"/>
              </a:spcBef>
              <a:buNone/>
              <a:defRPr sz="7000" cap="all" baseline="0">
                <a:solidFill>
                  <a:schemeClr val="bg1"/>
                </a:solidFill>
                <a:latin typeface="+mj-lt"/>
              </a:defRPr>
            </a:lvl1pPr>
            <a:lvl2pPr marL="0" indent="0">
              <a:spcBef>
                <a:spcPts val="0"/>
              </a:spcBef>
              <a:buNone/>
              <a:defRPr sz="7000" cap="all" baseline="0">
                <a:solidFill>
                  <a:schemeClr val="bg1"/>
                </a:solidFill>
                <a:latin typeface="+mj-lt"/>
              </a:defRPr>
            </a:lvl2pPr>
            <a:lvl3pPr marL="0" indent="0">
              <a:spcBef>
                <a:spcPts val="0"/>
              </a:spcBef>
              <a:buNone/>
              <a:defRPr sz="7000" cap="all" baseline="0">
                <a:solidFill>
                  <a:schemeClr val="bg1"/>
                </a:solidFill>
                <a:latin typeface="+mj-lt"/>
              </a:defRPr>
            </a:lvl3pPr>
            <a:lvl4pPr marL="0" indent="0">
              <a:spcBef>
                <a:spcPts val="0"/>
              </a:spcBef>
              <a:buNone/>
              <a:defRPr sz="7000" cap="all" baseline="0">
                <a:solidFill>
                  <a:schemeClr val="bg1"/>
                </a:solidFill>
                <a:latin typeface="+mj-lt"/>
              </a:defRPr>
            </a:lvl4pPr>
            <a:lvl5pPr marL="0" indent="0">
              <a:spcBef>
                <a:spcPts val="0"/>
              </a:spcBef>
              <a:buNone/>
              <a:defRPr sz="7000" cap="all" baseline="0">
                <a:solidFill>
                  <a:schemeClr val="bg1"/>
                </a:solidFill>
                <a:latin typeface="+mj-lt"/>
              </a:defRPr>
            </a:lvl5pPr>
            <a:lvl6pPr marL="0" indent="0">
              <a:spcBef>
                <a:spcPts val="0"/>
              </a:spcBef>
              <a:buNone/>
              <a:defRPr sz="7000" cap="all" baseline="0">
                <a:solidFill>
                  <a:schemeClr val="bg1"/>
                </a:solidFill>
                <a:latin typeface="+mj-lt"/>
              </a:defRPr>
            </a:lvl6pPr>
            <a:lvl7pPr marL="0" indent="0">
              <a:spcBef>
                <a:spcPts val="0"/>
              </a:spcBef>
              <a:buNone/>
              <a:defRPr sz="7000" cap="all" baseline="0">
                <a:solidFill>
                  <a:schemeClr val="bg1"/>
                </a:solidFill>
                <a:latin typeface="+mj-lt"/>
              </a:defRPr>
            </a:lvl7pPr>
            <a:lvl8pPr marL="0" indent="0">
              <a:spcBef>
                <a:spcPts val="0"/>
              </a:spcBef>
              <a:buNone/>
              <a:defRPr sz="7000" cap="all" baseline="0">
                <a:solidFill>
                  <a:schemeClr val="bg1"/>
                </a:solidFill>
                <a:latin typeface="+mj-lt"/>
              </a:defRPr>
            </a:lvl8pPr>
            <a:lvl9pPr marL="0" indent="0">
              <a:spcBef>
                <a:spcPts val="0"/>
              </a:spcBef>
              <a:buNone/>
              <a:defRPr sz="7000" cap="all" baseline="0">
                <a:solidFill>
                  <a:schemeClr val="bg1"/>
                </a:solidFill>
                <a:latin typeface="+mj-lt"/>
              </a:defRPr>
            </a:lvl9pPr>
          </a:lstStyle>
          <a:p>
            <a:pPr lvl="0"/>
            <a:r>
              <a:rPr lang="en-US"/>
              <a:t>Click to edit Master text styles</a:t>
            </a:r>
          </a:p>
        </p:txBody>
      </p:sp>
      <p:sp>
        <p:nvSpPr>
          <p:cNvPr id="20" name="Content Placeholder 17"/>
          <p:cNvSpPr>
            <a:spLocks noGrp="1"/>
          </p:cNvSpPr>
          <p:nvPr>
            <p:ph sz="quarter" idx="25"/>
          </p:nvPr>
        </p:nvSpPr>
        <p:spPr>
          <a:xfrm>
            <a:off x="1333500" y="14220445"/>
            <a:ext cx="14935200" cy="7952144"/>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Text Placeholder 6"/>
          <p:cNvSpPr>
            <a:spLocks noGrp="1"/>
          </p:cNvSpPr>
          <p:nvPr>
            <p:ph type="body" sz="quarter" idx="19"/>
          </p:nvPr>
        </p:nvSpPr>
        <p:spPr>
          <a:xfrm>
            <a:off x="1333500" y="22602825"/>
            <a:ext cx="14935200" cy="1066800"/>
          </a:xfrm>
          <a:prstGeom prst="round1Rect">
            <a:avLst/>
          </a:prstGeom>
          <a:solidFill>
            <a:schemeClr val="accent4"/>
          </a:solidFill>
        </p:spPr>
        <p:txBody>
          <a:bodyPr lIns="365760" anchor="ctr">
            <a:noAutofit/>
          </a:bodyPr>
          <a:lstStyle>
            <a:lvl1pPr marL="0" indent="0">
              <a:spcBef>
                <a:spcPts val="0"/>
              </a:spcBef>
              <a:buNone/>
              <a:defRPr sz="7000" cap="all" baseline="0">
                <a:solidFill>
                  <a:schemeClr val="bg1"/>
                </a:solidFill>
                <a:latin typeface="+mj-lt"/>
              </a:defRPr>
            </a:lvl1pPr>
            <a:lvl2pPr marL="0" indent="0">
              <a:spcBef>
                <a:spcPts val="0"/>
              </a:spcBef>
              <a:buNone/>
              <a:defRPr sz="7000" cap="all" baseline="0">
                <a:solidFill>
                  <a:schemeClr val="bg1"/>
                </a:solidFill>
                <a:latin typeface="+mj-lt"/>
              </a:defRPr>
            </a:lvl2pPr>
            <a:lvl3pPr marL="0" indent="0">
              <a:spcBef>
                <a:spcPts val="0"/>
              </a:spcBef>
              <a:buNone/>
              <a:defRPr sz="7000" cap="all" baseline="0">
                <a:solidFill>
                  <a:schemeClr val="bg1"/>
                </a:solidFill>
                <a:latin typeface="+mj-lt"/>
              </a:defRPr>
            </a:lvl3pPr>
            <a:lvl4pPr marL="0" indent="0">
              <a:spcBef>
                <a:spcPts val="0"/>
              </a:spcBef>
              <a:buNone/>
              <a:defRPr sz="7000" cap="all" baseline="0">
                <a:solidFill>
                  <a:schemeClr val="bg1"/>
                </a:solidFill>
                <a:latin typeface="+mj-lt"/>
              </a:defRPr>
            </a:lvl4pPr>
            <a:lvl5pPr marL="0" indent="0">
              <a:spcBef>
                <a:spcPts val="0"/>
              </a:spcBef>
              <a:buNone/>
              <a:defRPr sz="7000" cap="all" baseline="0">
                <a:solidFill>
                  <a:schemeClr val="bg1"/>
                </a:solidFill>
                <a:latin typeface="+mj-lt"/>
              </a:defRPr>
            </a:lvl5pPr>
            <a:lvl6pPr marL="0" indent="0">
              <a:spcBef>
                <a:spcPts val="0"/>
              </a:spcBef>
              <a:buNone/>
              <a:defRPr sz="7000" cap="all" baseline="0">
                <a:solidFill>
                  <a:schemeClr val="bg1"/>
                </a:solidFill>
                <a:latin typeface="+mj-lt"/>
              </a:defRPr>
            </a:lvl6pPr>
            <a:lvl7pPr marL="0" indent="0">
              <a:spcBef>
                <a:spcPts val="0"/>
              </a:spcBef>
              <a:buNone/>
              <a:defRPr sz="7000" cap="all" baseline="0">
                <a:solidFill>
                  <a:schemeClr val="bg1"/>
                </a:solidFill>
                <a:latin typeface="+mj-lt"/>
              </a:defRPr>
            </a:lvl7pPr>
            <a:lvl8pPr marL="0" indent="0">
              <a:spcBef>
                <a:spcPts val="0"/>
              </a:spcBef>
              <a:buNone/>
              <a:defRPr sz="7000" cap="all" baseline="0">
                <a:solidFill>
                  <a:schemeClr val="bg1"/>
                </a:solidFill>
                <a:latin typeface="+mj-lt"/>
              </a:defRPr>
            </a:lvl8pPr>
            <a:lvl9pPr marL="0" indent="0">
              <a:spcBef>
                <a:spcPts val="0"/>
              </a:spcBef>
              <a:buNone/>
              <a:defRPr sz="7000" cap="all" baseline="0">
                <a:solidFill>
                  <a:schemeClr val="bg1"/>
                </a:solidFill>
                <a:latin typeface="+mj-lt"/>
              </a:defRPr>
            </a:lvl9pPr>
          </a:lstStyle>
          <a:p>
            <a:pPr lvl="0"/>
            <a:r>
              <a:rPr lang="en-US"/>
              <a:t>Click to edit Master text styles</a:t>
            </a:r>
          </a:p>
        </p:txBody>
      </p:sp>
      <p:sp>
        <p:nvSpPr>
          <p:cNvPr id="21" name="Content Placeholder 17"/>
          <p:cNvSpPr>
            <a:spLocks noGrp="1"/>
          </p:cNvSpPr>
          <p:nvPr>
            <p:ph sz="quarter" idx="26"/>
          </p:nvPr>
        </p:nvSpPr>
        <p:spPr>
          <a:xfrm>
            <a:off x="1333500" y="23674959"/>
            <a:ext cx="14935200" cy="4000500"/>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Text Placeholder 6"/>
          <p:cNvSpPr>
            <a:spLocks noGrp="1"/>
          </p:cNvSpPr>
          <p:nvPr>
            <p:ph type="body" sz="quarter" idx="21"/>
          </p:nvPr>
        </p:nvSpPr>
        <p:spPr>
          <a:xfrm>
            <a:off x="18135600" y="5120640"/>
            <a:ext cx="14935200" cy="1066800"/>
          </a:xfrm>
          <a:prstGeom prst="round1Rect">
            <a:avLst/>
          </a:prstGeom>
          <a:solidFill>
            <a:schemeClr val="accent5"/>
          </a:solidFill>
        </p:spPr>
        <p:txBody>
          <a:bodyPr lIns="365760" anchor="ctr">
            <a:noAutofit/>
          </a:bodyPr>
          <a:lstStyle>
            <a:lvl1pPr marL="0" indent="0">
              <a:spcBef>
                <a:spcPts val="0"/>
              </a:spcBef>
              <a:buNone/>
              <a:defRPr sz="7000" cap="all" baseline="0">
                <a:solidFill>
                  <a:schemeClr val="bg1"/>
                </a:solidFill>
                <a:latin typeface="+mj-lt"/>
              </a:defRPr>
            </a:lvl1pPr>
            <a:lvl2pPr marL="0" indent="0">
              <a:spcBef>
                <a:spcPts val="0"/>
              </a:spcBef>
              <a:buNone/>
              <a:defRPr sz="7000" cap="all" baseline="0">
                <a:solidFill>
                  <a:schemeClr val="bg1"/>
                </a:solidFill>
                <a:latin typeface="+mj-lt"/>
              </a:defRPr>
            </a:lvl2pPr>
            <a:lvl3pPr marL="0" indent="0">
              <a:spcBef>
                <a:spcPts val="0"/>
              </a:spcBef>
              <a:buNone/>
              <a:defRPr sz="7000" cap="all" baseline="0">
                <a:solidFill>
                  <a:schemeClr val="bg1"/>
                </a:solidFill>
                <a:latin typeface="+mj-lt"/>
              </a:defRPr>
            </a:lvl3pPr>
            <a:lvl4pPr marL="0" indent="0">
              <a:spcBef>
                <a:spcPts val="0"/>
              </a:spcBef>
              <a:buNone/>
              <a:defRPr sz="7000" cap="all" baseline="0">
                <a:solidFill>
                  <a:schemeClr val="bg1"/>
                </a:solidFill>
                <a:latin typeface="+mj-lt"/>
              </a:defRPr>
            </a:lvl4pPr>
            <a:lvl5pPr marL="0" indent="0">
              <a:spcBef>
                <a:spcPts val="0"/>
              </a:spcBef>
              <a:buNone/>
              <a:defRPr sz="7000" cap="all" baseline="0">
                <a:solidFill>
                  <a:schemeClr val="bg1"/>
                </a:solidFill>
                <a:latin typeface="+mj-lt"/>
              </a:defRPr>
            </a:lvl5pPr>
            <a:lvl6pPr marL="0" indent="0">
              <a:spcBef>
                <a:spcPts val="0"/>
              </a:spcBef>
              <a:buNone/>
              <a:defRPr sz="7000" cap="all" baseline="0">
                <a:solidFill>
                  <a:schemeClr val="bg1"/>
                </a:solidFill>
                <a:latin typeface="+mj-lt"/>
              </a:defRPr>
            </a:lvl6pPr>
            <a:lvl7pPr marL="0" indent="0">
              <a:spcBef>
                <a:spcPts val="0"/>
              </a:spcBef>
              <a:buNone/>
              <a:defRPr sz="7000" cap="all" baseline="0">
                <a:solidFill>
                  <a:schemeClr val="bg1"/>
                </a:solidFill>
                <a:latin typeface="+mj-lt"/>
              </a:defRPr>
            </a:lvl7pPr>
            <a:lvl8pPr marL="0" indent="0">
              <a:spcBef>
                <a:spcPts val="0"/>
              </a:spcBef>
              <a:buNone/>
              <a:defRPr sz="7000" cap="all" baseline="0">
                <a:solidFill>
                  <a:schemeClr val="bg1"/>
                </a:solidFill>
                <a:latin typeface="+mj-lt"/>
              </a:defRPr>
            </a:lvl8pPr>
            <a:lvl9pPr marL="0" indent="0">
              <a:spcBef>
                <a:spcPts val="0"/>
              </a:spcBef>
              <a:buNone/>
              <a:defRPr sz="7000" cap="all" baseline="0">
                <a:solidFill>
                  <a:schemeClr val="bg1"/>
                </a:solidFill>
                <a:latin typeface="+mj-lt"/>
              </a:defRPr>
            </a:lvl9pPr>
          </a:lstStyle>
          <a:p>
            <a:pPr lvl="0"/>
            <a:r>
              <a:rPr lang="en-US"/>
              <a:t>Click to edit Master text styles</a:t>
            </a:r>
          </a:p>
        </p:txBody>
      </p:sp>
      <p:sp>
        <p:nvSpPr>
          <p:cNvPr id="22" name="Content Placeholder 17"/>
          <p:cNvSpPr>
            <a:spLocks noGrp="1"/>
          </p:cNvSpPr>
          <p:nvPr>
            <p:ph sz="quarter" idx="27"/>
          </p:nvPr>
        </p:nvSpPr>
        <p:spPr>
          <a:xfrm>
            <a:off x="18135600" y="6187440"/>
            <a:ext cx="14935200" cy="4000500"/>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8" name="Content Placeholder 17"/>
          <p:cNvSpPr>
            <a:spLocks noGrp="1"/>
          </p:cNvSpPr>
          <p:nvPr>
            <p:ph sz="quarter" idx="23"/>
          </p:nvPr>
        </p:nvSpPr>
        <p:spPr>
          <a:xfrm>
            <a:off x="18135600" y="10454640"/>
            <a:ext cx="14935200" cy="5400675"/>
          </a:xfrm>
        </p:spPr>
        <p:txBody>
          <a:bodyPr lIns="365760" tIns="182880"/>
          <a:lstStyle>
            <a:lvl1pPr>
              <a:defRPr baseline="0"/>
            </a:lvl1pPr>
            <a:lvl5pPr>
              <a:defRPr/>
            </a:lvl5pPr>
            <a:lvl6pPr>
              <a:defRPr/>
            </a:lvl6pPr>
            <a:lvl7pPr>
              <a:defRPr/>
            </a:lvl7pPr>
            <a:lvl8pPr>
              <a:defRPr/>
            </a:lvl8pPr>
            <a:lvl9pP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3" name="Content Placeholder 17"/>
          <p:cNvSpPr>
            <a:spLocks noGrp="1"/>
          </p:cNvSpPr>
          <p:nvPr>
            <p:ph sz="quarter" idx="28"/>
          </p:nvPr>
        </p:nvSpPr>
        <p:spPr>
          <a:xfrm>
            <a:off x="18135600" y="20535900"/>
            <a:ext cx="14935200" cy="1533525"/>
          </a:xfrm>
        </p:spPr>
        <p:txBody>
          <a:bodyPr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p:txBody>
      </p:sp>
      <p:sp>
        <p:nvSpPr>
          <p:cNvPr id="24" name="Text Placeholder 6"/>
          <p:cNvSpPr>
            <a:spLocks noGrp="1"/>
          </p:cNvSpPr>
          <p:nvPr>
            <p:ph type="body" sz="quarter" idx="29"/>
          </p:nvPr>
        </p:nvSpPr>
        <p:spPr>
          <a:xfrm>
            <a:off x="18135600" y="22602825"/>
            <a:ext cx="14935200" cy="1066800"/>
          </a:xfrm>
          <a:prstGeom prst="round1Rect">
            <a:avLst/>
          </a:prstGeom>
          <a:solidFill>
            <a:schemeClr val="accent6"/>
          </a:solidFill>
        </p:spPr>
        <p:txBody>
          <a:bodyPr lIns="365760" anchor="ctr">
            <a:noAutofit/>
          </a:bodyPr>
          <a:lstStyle>
            <a:lvl1pPr marL="0" indent="0">
              <a:spcBef>
                <a:spcPts val="0"/>
              </a:spcBef>
              <a:buNone/>
              <a:defRPr sz="7000" cap="all" baseline="0">
                <a:solidFill>
                  <a:schemeClr val="bg1"/>
                </a:solidFill>
                <a:latin typeface="+mj-lt"/>
              </a:defRPr>
            </a:lvl1pPr>
            <a:lvl2pPr marL="0" indent="0">
              <a:spcBef>
                <a:spcPts val="0"/>
              </a:spcBef>
              <a:buNone/>
              <a:defRPr sz="7000" cap="all" baseline="0">
                <a:solidFill>
                  <a:schemeClr val="bg1"/>
                </a:solidFill>
                <a:latin typeface="+mj-lt"/>
              </a:defRPr>
            </a:lvl2pPr>
            <a:lvl3pPr marL="0" indent="0">
              <a:spcBef>
                <a:spcPts val="0"/>
              </a:spcBef>
              <a:buNone/>
              <a:defRPr sz="7000" cap="all" baseline="0">
                <a:solidFill>
                  <a:schemeClr val="bg1"/>
                </a:solidFill>
                <a:latin typeface="+mj-lt"/>
              </a:defRPr>
            </a:lvl3pPr>
            <a:lvl4pPr marL="0" indent="0">
              <a:spcBef>
                <a:spcPts val="0"/>
              </a:spcBef>
              <a:buNone/>
              <a:defRPr sz="7000" cap="all" baseline="0">
                <a:solidFill>
                  <a:schemeClr val="bg1"/>
                </a:solidFill>
                <a:latin typeface="+mj-lt"/>
              </a:defRPr>
            </a:lvl4pPr>
            <a:lvl5pPr marL="0" indent="0">
              <a:spcBef>
                <a:spcPts val="0"/>
              </a:spcBef>
              <a:buNone/>
              <a:defRPr sz="7000" cap="all" baseline="0">
                <a:solidFill>
                  <a:schemeClr val="bg1"/>
                </a:solidFill>
                <a:latin typeface="+mj-lt"/>
              </a:defRPr>
            </a:lvl5pPr>
            <a:lvl6pPr marL="0" indent="0">
              <a:spcBef>
                <a:spcPts val="0"/>
              </a:spcBef>
              <a:buNone/>
              <a:defRPr sz="7000" cap="all" baseline="0">
                <a:solidFill>
                  <a:schemeClr val="bg1"/>
                </a:solidFill>
                <a:latin typeface="+mj-lt"/>
              </a:defRPr>
            </a:lvl6pPr>
            <a:lvl7pPr marL="0" indent="0">
              <a:spcBef>
                <a:spcPts val="0"/>
              </a:spcBef>
              <a:buNone/>
              <a:defRPr sz="7000" cap="all" baseline="0">
                <a:solidFill>
                  <a:schemeClr val="bg1"/>
                </a:solidFill>
                <a:latin typeface="+mj-lt"/>
              </a:defRPr>
            </a:lvl7pPr>
            <a:lvl8pPr marL="0" indent="0">
              <a:spcBef>
                <a:spcPts val="0"/>
              </a:spcBef>
              <a:buNone/>
              <a:defRPr sz="7000" cap="all" baseline="0">
                <a:solidFill>
                  <a:schemeClr val="bg1"/>
                </a:solidFill>
                <a:latin typeface="+mj-lt"/>
              </a:defRPr>
            </a:lvl8pPr>
            <a:lvl9pPr marL="0" indent="0">
              <a:spcBef>
                <a:spcPts val="0"/>
              </a:spcBef>
              <a:buNone/>
              <a:defRPr sz="7000" cap="all" baseline="0">
                <a:solidFill>
                  <a:schemeClr val="bg1"/>
                </a:solidFill>
                <a:latin typeface="+mj-lt"/>
              </a:defRPr>
            </a:lvl9pPr>
          </a:lstStyle>
          <a:p>
            <a:pPr lvl="0"/>
            <a:r>
              <a:rPr lang="en-US"/>
              <a:t>Click to edit Master text styles</a:t>
            </a:r>
          </a:p>
        </p:txBody>
      </p:sp>
      <p:sp>
        <p:nvSpPr>
          <p:cNvPr id="25" name="Content Placeholder 17"/>
          <p:cNvSpPr>
            <a:spLocks noGrp="1"/>
          </p:cNvSpPr>
          <p:nvPr>
            <p:ph sz="quarter" idx="30"/>
          </p:nvPr>
        </p:nvSpPr>
        <p:spPr>
          <a:xfrm>
            <a:off x="18135600" y="23674959"/>
            <a:ext cx="14935200" cy="4000500"/>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6" name="Text Placeholder 6"/>
          <p:cNvSpPr>
            <a:spLocks noGrp="1"/>
          </p:cNvSpPr>
          <p:nvPr>
            <p:ph type="body" sz="quarter" idx="31"/>
          </p:nvPr>
        </p:nvSpPr>
        <p:spPr>
          <a:xfrm>
            <a:off x="34884360" y="5120640"/>
            <a:ext cx="14935200" cy="1066800"/>
          </a:xfrm>
          <a:prstGeom prst="round1Rect">
            <a:avLst/>
          </a:prstGeom>
          <a:solidFill>
            <a:schemeClr val="accent6"/>
          </a:solidFill>
        </p:spPr>
        <p:txBody>
          <a:bodyPr lIns="365760" anchor="ctr">
            <a:noAutofit/>
          </a:bodyPr>
          <a:lstStyle>
            <a:lvl1pPr marL="0" indent="0">
              <a:spcBef>
                <a:spcPts val="0"/>
              </a:spcBef>
              <a:buNone/>
              <a:defRPr sz="7000" cap="all" baseline="0">
                <a:solidFill>
                  <a:schemeClr val="bg1"/>
                </a:solidFill>
                <a:latin typeface="+mj-lt"/>
              </a:defRPr>
            </a:lvl1pPr>
            <a:lvl2pPr marL="0" indent="0">
              <a:spcBef>
                <a:spcPts val="0"/>
              </a:spcBef>
              <a:buNone/>
              <a:defRPr sz="7000" cap="all" baseline="0">
                <a:solidFill>
                  <a:schemeClr val="bg1"/>
                </a:solidFill>
                <a:latin typeface="+mj-lt"/>
              </a:defRPr>
            </a:lvl2pPr>
            <a:lvl3pPr marL="0" indent="0">
              <a:spcBef>
                <a:spcPts val="0"/>
              </a:spcBef>
              <a:buNone/>
              <a:defRPr sz="7000" cap="all" baseline="0">
                <a:solidFill>
                  <a:schemeClr val="bg1"/>
                </a:solidFill>
                <a:latin typeface="+mj-lt"/>
              </a:defRPr>
            </a:lvl3pPr>
            <a:lvl4pPr marL="0" indent="0">
              <a:spcBef>
                <a:spcPts val="0"/>
              </a:spcBef>
              <a:buNone/>
              <a:defRPr sz="7000" cap="all" baseline="0">
                <a:solidFill>
                  <a:schemeClr val="bg1"/>
                </a:solidFill>
                <a:latin typeface="+mj-lt"/>
              </a:defRPr>
            </a:lvl4pPr>
            <a:lvl5pPr marL="0" indent="0">
              <a:spcBef>
                <a:spcPts val="0"/>
              </a:spcBef>
              <a:buNone/>
              <a:defRPr sz="7000" cap="all" baseline="0">
                <a:solidFill>
                  <a:schemeClr val="bg1"/>
                </a:solidFill>
                <a:latin typeface="+mj-lt"/>
              </a:defRPr>
            </a:lvl5pPr>
            <a:lvl6pPr marL="0" indent="0">
              <a:spcBef>
                <a:spcPts val="0"/>
              </a:spcBef>
              <a:buNone/>
              <a:defRPr sz="7000" cap="all" baseline="0">
                <a:solidFill>
                  <a:schemeClr val="bg1"/>
                </a:solidFill>
                <a:latin typeface="+mj-lt"/>
              </a:defRPr>
            </a:lvl6pPr>
            <a:lvl7pPr marL="0" indent="0">
              <a:spcBef>
                <a:spcPts val="0"/>
              </a:spcBef>
              <a:buNone/>
              <a:defRPr sz="7000" cap="all" baseline="0">
                <a:solidFill>
                  <a:schemeClr val="bg1"/>
                </a:solidFill>
                <a:latin typeface="+mj-lt"/>
              </a:defRPr>
            </a:lvl7pPr>
            <a:lvl8pPr marL="0" indent="0">
              <a:spcBef>
                <a:spcPts val="0"/>
              </a:spcBef>
              <a:buNone/>
              <a:defRPr sz="7000" cap="all" baseline="0">
                <a:solidFill>
                  <a:schemeClr val="bg1"/>
                </a:solidFill>
                <a:latin typeface="+mj-lt"/>
              </a:defRPr>
            </a:lvl8pPr>
            <a:lvl9pPr marL="0" indent="0">
              <a:spcBef>
                <a:spcPts val="0"/>
              </a:spcBef>
              <a:buNone/>
              <a:defRPr sz="7000" cap="all" baseline="0">
                <a:solidFill>
                  <a:schemeClr val="bg1"/>
                </a:solidFill>
                <a:latin typeface="+mj-lt"/>
              </a:defRPr>
            </a:lvl9pPr>
          </a:lstStyle>
          <a:p>
            <a:pPr lvl="0"/>
            <a:r>
              <a:rPr lang="en-US"/>
              <a:t>Click to edit Master text styles</a:t>
            </a:r>
          </a:p>
        </p:txBody>
      </p:sp>
      <p:sp>
        <p:nvSpPr>
          <p:cNvPr id="27" name="Content Placeholder 17"/>
          <p:cNvSpPr>
            <a:spLocks noGrp="1"/>
          </p:cNvSpPr>
          <p:nvPr>
            <p:ph sz="quarter" idx="32"/>
          </p:nvPr>
        </p:nvSpPr>
        <p:spPr>
          <a:xfrm>
            <a:off x="34884360" y="6187440"/>
            <a:ext cx="14935200" cy="6400800"/>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8" name="Content Placeholder 17"/>
          <p:cNvSpPr>
            <a:spLocks noGrp="1"/>
          </p:cNvSpPr>
          <p:nvPr>
            <p:ph sz="quarter" idx="33"/>
          </p:nvPr>
        </p:nvSpPr>
        <p:spPr>
          <a:xfrm>
            <a:off x="34884360" y="13857732"/>
            <a:ext cx="14935200" cy="6400800"/>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9" name="Text Placeholder 6"/>
          <p:cNvSpPr>
            <a:spLocks noGrp="1"/>
          </p:cNvSpPr>
          <p:nvPr>
            <p:ph type="body" sz="quarter" idx="34"/>
          </p:nvPr>
        </p:nvSpPr>
        <p:spPr>
          <a:xfrm>
            <a:off x="34884360" y="22602825"/>
            <a:ext cx="14935200" cy="1066800"/>
          </a:xfrm>
          <a:prstGeom prst="round1Rect">
            <a:avLst/>
          </a:prstGeom>
          <a:solidFill>
            <a:schemeClr val="accent1"/>
          </a:solidFill>
        </p:spPr>
        <p:txBody>
          <a:bodyPr lIns="365760" anchor="ctr">
            <a:noAutofit/>
          </a:bodyPr>
          <a:lstStyle>
            <a:lvl1pPr marL="0" indent="0">
              <a:spcBef>
                <a:spcPts val="0"/>
              </a:spcBef>
              <a:buNone/>
              <a:defRPr sz="7000" cap="all" baseline="0">
                <a:solidFill>
                  <a:schemeClr val="bg1"/>
                </a:solidFill>
                <a:latin typeface="+mj-lt"/>
              </a:defRPr>
            </a:lvl1pPr>
            <a:lvl2pPr marL="0" indent="0">
              <a:spcBef>
                <a:spcPts val="0"/>
              </a:spcBef>
              <a:buNone/>
              <a:defRPr sz="7000" cap="all" baseline="0">
                <a:solidFill>
                  <a:schemeClr val="bg1"/>
                </a:solidFill>
                <a:latin typeface="+mj-lt"/>
              </a:defRPr>
            </a:lvl2pPr>
            <a:lvl3pPr marL="0" indent="0">
              <a:spcBef>
                <a:spcPts val="0"/>
              </a:spcBef>
              <a:buNone/>
              <a:defRPr sz="7000" cap="all" baseline="0">
                <a:solidFill>
                  <a:schemeClr val="bg1"/>
                </a:solidFill>
                <a:latin typeface="+mj-lt"/>
              </a:defRPr>
            </a:lvl3pPr>
            <a:lvl4pPr marL="0" indent="0">
              <a:spcBef>
                <a:spcPts val="0"/>
              </a:spcBef>
              <a:buNone/>
              <a:defRPr sz="7000" cap="all" baseline="0">
                <a:solidFill>
                  <a:schemeClr val="bg1"/>
                </a:solidFill>
                <a:latin typeface="+mj-lt"/>
              </a:defRPr>
            </a:lvl4pPr>
            <a:lvl5pPr marL="0" indent="0">
              <a:spcBef>
                <a:spcPts val="0"/>
              </a:spcBef>
              <a:buNone/>
              <a:defRPr sz="7000" cap="all" baseline="0">
                <a:solidFill>
                  <a:schemeClr val="bg1"/>
                </a:solidFill>
                <a:latin typeface="+mj-lt"/>
              </a:defRPr>
            </a:lvl5pPr>
            <a:lvl6pPr marL="0" indent="0">
              <a:spcBef>
                <a:spcPts val="0"/>
              </a:spcBef>
              <a:buNone/>
              <a:defRPr sz="7000" cap="all" baseline="0">
                <a:solidFill>
                  <a:schemeClr val="bg1"/>
                </a:solidFill>
                <a:latin typeface="+mj-lt"/>
              </a:defRPr>
            </a:lvl6pPr>
            <a:lvl7pPr marL="0" indent="0">
              <a:spcBef>
                <a:spcPts val="0"/>
              </a:spcBef>
              <a:buNone/>
              <a:defRPr sz="7000" cap="all" baseline="0">
                <a:solidFill>
                  <a:schemeClr val="bg1"/>
                </a:solidFill>
                <a:latin typeface="+mj-lt"/>
              </a:defRPr>
            </a:lvl7pPr>
            <a:lvl8pPr marL="0" indent="0">
              <a:spcBef>
                <a:spcPts val="0"/>
              </a:spcBef>
              <a:buNone/>
              <a:defRPr sz="7000" cap="all" baseline="0">
                <a:solidFill>
                  <a:schemeClr val="bg1"/>
                </a:solidFill>
                <a:latin typeface="+mj-lt"/>
              </a:defRPr>
            </a:lvl8pPr>
            <a:lvl9pPr marL="0" indent="0">
              <a:spcBef>
                <a:spcPts val="0"/>
              </a:spcBef>
              <a:buNone/>
              <a:defRPr sz="7000" cap="all" baseline="0">
                <a:solidFill>
                  <a:schemeClr val="bg1"/>
                </a:solidFill>
                <a:latin typeface="+mj-lt"/>
              </a:defRPr>
            </a:lvl9pPr>
          </a:lstStyle>
          <a:p>
            <a:pPr lvl="0"/>
            <a:r>
              <a:rPr lang="en-US"/>
              <a:t>Click to edit Master text styles</a:t>
            </a:r>
          </a:p>
        </p:txBody>
      </p:sp>
      <p:sp>
        <p:nvSpPr>
          <p:cNvPr id="30" name="Content Placeholder 17"/>
          <p:cNvSpPr>
            <a:spLocks noGrp="1"/>
          </p:cNvSpPr>
          <p:nvPr>
            <p:ph sz="quarter" idx="35"/>
          </p:nvPr>
        </p:nvSpPr>
        <p:spPr>
          <a:xfrm>
            <a:off x="34884360" y="23674959"/>
            <a:ext cx="14935200" cy="4000500"/>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3" name="Date Placeholder 2"/>
          <p:cNvSpPr>
            <a:spLocks noGrp="1"/>
          </p:cNvSpPr>
          <p:nvPr>
            <p:ph type="dt" sz="half" idx="37"/>
          </p:nvPr>
        </p:nvSpPr>
        <p:spPr/>
        <p:txBody>
          <a:bodyPr/>
          <a:lstStyle>
            <a:lvl1pPr>
              <a:defRPr/>
            </a:lvl1pPr>
          </a:lstStyle>
          <a:p>
            <a:pPr>
              <a:defRPr/>
            </a:pPr>
            <a:endParaRPr lang="en-US"/>
          </a:p>
        </p:txBody>
      </p:sp>
      <p:sp>
        <p:nvSpPr>
          <p:cNvPr id="34" name="Footer Placeholder 3"/>
          <p:cNvSpPr>
            <a:spLocks noGrp="1"/>
          </p:cNvSpPr>
          <p:nvPr>
            <p:ph type="ftr" sz="quarter" idx="38"/>
          </p:nvPr>
        </p:nvSpPr>
        <p:spPr>
          <a:xfrm>
            <a:off x="24323782" y="28100734"/>
            <a:ext cx="25495779" cy="400050"/>
          </a:xfrm>
          <a:prstGeom prst="rect">
            <a:avLst/>
          </a:prstGeom>
        </p:spPr>
        <p:txBody>
          <a:bodyPr/>
          <a:lstStyle>
            <a:lvl1pPr>
              <a:defRPr/>
            </a:lvl1pPr>
          </a:lstStyle>
          <a:p>
            <a:pPr>
              <a:defRPr/>
            </a:pPr>
            <a:endParaRPr lang="en-US"/>
          </a:p>
        </p:txBody>
      </p:sp>
      <p:sp>
        <p:nvSpPr>
          <p:cNvPr id="37" name="Footer Placeholder 4"/>
          <p:cNvSpPr txBox="1">
            <a:spLocks/>
          </p:cNvSpPr>
          <p:nvPr userDrawn="1"/>
        </p:nvSpPr>
        <p:spPr>
          <a:xfrm>
            <a:off x="24808287" y="27529235"/>
            <a:ext cx="25495779" cy="571499"/>
          </a:xfrm>
          <a:prstGeom prst="rect">
            <a:avLst/>
          </a:prstGeom>
        </p:spPr>
        <p:txBody>
          <a:bodyPr vert="horz" lIns="106680" tIns="53340" rIns="106680" bIns="53340" rtlCol="0" anchor="ctr"/>
          <a:lstStyle>
            <a:defPPr>
              <a:defRPr lang="en-US"/>
            </a:defPPr>
            <a:lvl1pPr algn="r" defTabSz="3686861" rtl="0" eaLnBrk="1" fontAlgn="auto" hangingPunct="1">
              <a:spcBef>
                <a:spcPts val="0"/>
              </a:spcBef>
              <a:spcAft>
                <a:spcPts val="0"/>
              </a:spcAft>
              <a:defRPr sz="1600" kern="1200" dirty="0">
                <a:solidFill>
                  <a:schemeClr val="tx1">
                    <a:tint val="75000"/>
                  </a:schemeClr>
                </a:solidFill>
                <a:latin typeface="+mn-lt"/>
                <a:ea typeface="+mn-ea"/>
                <a:cs typeface="+mn-cs"/>
              </a:defRPr>
            </a:lvl1pPr>
            <a:lvl2pPr marL="1843088" indent="-1385888" algn="l" defTabSz="3686175" rtl="0" eaLnBrk="0" fontAlgn="base" hangingPunct="0">
              <a:spcBef>
                <a:spcPct val="0"/>
              </a:spcBef>
              <a:spcAft>
                <a:spcPct val="0"/>
              </a:spcAft>
              <a:defRPr sz="7200" kern="1200">
                <a:solidFill>
                  <a:schemeClr val="tx1"/>
                </a:solidFill>
                <a:latin typeface="Calibri" panose="020F0502020204030204" pitchFamily="34" charset="0"/>
                <a:ea typeface="+mn-ea"/>
                <a:cs typeface="+mn-cs"/>
              </a:defRPr>
            </a:lvl2pPr>
            <a:lvl3pPr marL="3686175" indent="-2771775" algn="l" defTabSz="3686175" rtl="0" eaLnBrk="0" fontAlgn="base" hangingPunct="0">
              <a:spcBef>
                <a:spcPct val="0"/>
              </a:spcBef>
              <a:spcAft>
                <a:spcPct val="0"/>
              </a:spcAft>
              <a:defRPr sz="7200" kern="1200">
                <a:solidFill>
                  <a:schemeClr val="tx1"/>
                </a:solidFill>
                <a:latin typeface="Calibri" panose="020F0502020204030204" pitchFamily="34" charset="0"/>
                <a:ea typeface="+mn-ea"/>
                <a:cs typeface="+mn-cs"/>
              </a:defRPr>
            </a:lvl3pPr>
            <a:lvl4pPr marL="5529263" indent="-4157663" algn="l" defTabSz="3686175" rtl="0" eaLnBrk="0" fontAlgn="base" hangingPunct="0">
              <a:spcBef>
                <a:spcPct val="0"/>
              </a:spcBef>
              <a:spcAft>
                <a:spcPct val="0"/>
              </a:spcAft>
              <a:defRPr sz="7200" kern="1200">
                <a:solidFill>
                  <a:schemeClr val="tx1"/>
                </a:solidFill>
                <a:latin typeface="Calibri" panose="020F0502020204030204" pitchFamily="34" charset="0"/>
                <a:ea typeface="+mn-ea"/>
                <a:cs typeface="+mn-cs"/>
              </a:defRPr>
            </a:lvl4pPr>
            <a:lvl5pPr marL="7372350" indent="-5543550" algn="l" defTabSz="3686175" rtl="0" eaLnBrk="0" fontAlgn="base" hangingPunct="0">
              <a:spcBef>
                <a:spcPct val="0"/>
              </a:spcBef>
              <a:spcAft>
                <a:spcPct val="0"/>
              </a:spcAft>
              <a:defRPr sz="7200" kern="1200">
                <a:solidFill>
                  <a:schemeClr val="tx1"/>
                </a:solidFill>
                <a:latin typeface="Calibri" panose="020F0502020204030204" pitchFamily="34" charset="0"/>
                <a:ea typeface="+mn-ea"/>
                <a:cs typeface="+mn-cs"/>
              </a:defRPr>
            </a:lvl5pPr>
            <a:lvl6pPr marL="2286000" algn="l" defTabSz="914400" rtl="0" eaLnBrk="1" latinLnBrk="0" hangingPunct="1">
              <a:defRPr sz="7200" kern="1200">
                <a:solidFill>
                  <a:schemeClr val="tx1"/>
                </a:solidFill>
                <a:latin typeface="Calibri" panose="020F0502020204030204" pitchFamily="34" charset="0"/>
                <a:ea typeface="+mn-ea"/>
                <a:cs typeface="+mn-cs"/>
              </a:defRPr>
            </a:lvl6pPr>
            <a:lvl7pPr marL="2743200" algn="l" defTabSz="914400" rtl="0" eaLnBrk="1" latinLnBrk="0" hangingPunct="1">
              <a:defRPr sz="7200" kern="1200">
                <a:solidFill>
                  <a:schemeClr val="tx1"/>
                </a:solidFill>
                <a:latin typeface="Calibri" panose="020F0502020204030204" pitchFamily="34" charset="0"/>
                <a:ea typeface="+mn-ea"/>
                <a:cs typeface="+mn-cs"/>
              </a:defRPr>
            </a:lvl7pPr>
            <a:lvl8pPr marL="3200400" algn="l" defTabSz="914400" rtl="0" eaLnBrk="1" latinLnBrk="0" hangingPunct="1">
              <a:defRPr sz="7200" kern="1200">
                <a:solidFill>
                  <a:schemeClr val="tx1"/>
                </a:solidFill>
                <a:latin typeface="Calibri" panose="020F0502020204030204" pitchFamily="34" charset="0"/>
                <a:ea typeface="+mn-ea"/>
                <a:cs typeface="+mn-cs"/>
              </a:defRPr>
            </a:lvl8pPr>
            <a:lvl9pPr marL="3657600" algn="l" defTabSz="914400" rtl="0" eaLnBrk="1" latinLnBrk="0" hangingPunct="1">
              <a:defRPr sz="7200" kern="1200">
                <a:solidFill>
                  <a:schemeClr val="tx1"/>
                </a:solidFill>
                <a:latin typeface="Calibri" panose="020F0502020204030204" pitchFamily="34" charset="0"/>
                <a:ea typeface="+mn-ea"/>
                <a:cs typeface="+mn-cs"/>
              </a:defRPr>
            </a:lvl9pPr>
          </a:lstStyle>
          <a:p>
            <a:pPr>
              <a:lnSpc>
                <a:spcPct val="100000"/>
              </a:lnSpc>
              <a:defRPr/>
            </a:pPr>
            <a:r>
              <a:rPr lang="el-GR" sz="4200" b="1" dirty="0">
                <a:solidFill>
                  <a:srgbClr val="E36C0A"/>
                </a:solidFill>
                <a:effectLst>
                  <a:outerShdw blurRad="69850" dist="43180" dir="5400000" sx="0" sy="0">
                    <a:srgbClr val="000000">
                      <a:alpha val="65000"/>
                    </a:srgbClr>
                  </a:outerShdw>
                </a:effectLst>
                <a:ea typeface="Times New Roman" panose="02020603050405020304" pitchFamily="18" charset="0"/>
                <a:cs typeface="Times New Roman" panose="02020603050405020304" pitchFamily="18" charset="0"/>
              </a:rPr>
              <a:t>Τμήμα Ψυχολογίας</a:t>
            </a:r>
            <a:endParaRPr lang="el-GR" sz="4200" dirty="0">
              <a:ea typeface="Calibri" panose="020F0502020204030204" pitchFamily="34" charset="0"/>
              <a:cs typeface="Times New Roman" panose="02020603050405020304" pitchFamily="18" charset="0"/>
            </a:endParaRPr>
          </a:p>
          <a:p>
            <a:pPr>
              <a:lnSpc>
                <a:spcPct val="100000"/>
              </a:lnSpc>
              <a:defRPr/>
            </a:pPr>
            <a:r>
              <a:rPr lang="el-GR" sz="4200" b="1" dirty="0">
                <a:ea typeface="Calibri" panose="020F0502020204030204" pitchFamily="34" charset="0"/>
                <a:cs typeface="Times New Roman" panose="02020603050405020304" pitchFamily="18" charset="0"/>
              </a:rPr>
              <a:t>Σχολής Κοινωνικών Επιστημών και Ψυχολογίας</a:t>
            </a:r>
            <a:endParaRPr lang="el-GR" sz="4200" dirty="0">
              <a:ea typeface="Calibri" panose="020F0502020204030204" pitchFamily="34" charset="0"/>
              <a:cs typeface="Times New Roman" panose="02020603050405020304" pitchFamily="18" charset="0"/>
            </a:endParaRPr>
          </a:p>
          <a:p>
            <a:pPr>
              <a:defRPr/>
            </a:pPr>
            <a:endParaRPr lang="en-US" sz="1867" dirty="0"/>
          </a:p>
        </p:txBody>
      </p:sp>
    </p:spTree>
    <p:extLst>
      <p:ext uri="{BB962C8B-B14F-4D97-AF65-F5344CB8AC3E}">
        <p14:creationId xmlns:p14="http://schemas.microsoft.com/office/powerpoint/2010/main" val="55703756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Obj">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sz="half" idx="1"/>
          </p:nvPr>
        </p:nvSpPr>
        <p:spPr>
          <a:xfrm>
            <a:off x="2560320" y="6720843"/>
            <a:ext cx="22616160" cy="19009044"/>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p:cNvSpPr>
            <a:spLocks noGrp="1"/>
          </p:cNvSpPr>
          <p:nvPr>
            <p:ph sz="half" idx="2"/>
          </p:nvPr>
        </p:nvSpPr>
        <p:spPr>
          <a:xfrm>
            <a:off x="26029920" y="6720843"/>
            <a:ext cx="22616160" cy="19009044"/>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p:cNvSpPr>
            <a:spLocks noGrp="1"/>
          </p:cNvSpPr>
          <p:nvPr>
            <p:ph type="dt" sz="half" idx="10"/>
          </p:nvPr>
        </p:nvSpPr>
        <p:spPr/>
        <p:txBody>
          <a:bodyPr/>
          <a:lstStyle>
            <a:lvl1pPr>
              <a:defRPr/>
            </a:lvl1pPr>
          </a:lstStyle>
          <a:p>
            <a:pPr>
              <a:defRPr/>
            </a:pPr>
            <a:endParaRPr lang="en-GB" altLang="el-GR">
              <a:solidFill>
                <a:srgbClr val="292934">
                  <a:tint val="75000"/>
                </a:srgbClr>
              </a:solidFill>
            </a:endParaRPr>
          </a:p>
        </p:txBody>
      </p:sp>
      <p:sp>
        <p:nvSpPr>
          <p:cNvPr id="6" name="Θέση υποσέλιδου 5"/>
          <p:cNvSpPr>
            <a:spLocks noGrp="1"/>
          </p:cNvSpPr>
          <p:nvPr>
            <p:ph type="ftr" sz="quarter" idx="11"/>
          </p:nvPr>
        </p:nvSpPr>
        <p:spPr/>
        <p:txBody>
          <a:bodyPr/>
          <a:lstStyle>
            <a:lvl1pPr>
              <a:defRPr/>
            </a:lvl1pPr>
          </a:lstStyle>
          <a:p>
            <a:pPr defTabSz="4300660">
              <a:defRPr/>
            </a:pPr>
            <a:endParaRPr lang="en-GB" altLang="el-GR" sz="8400">
              <a:solidFill>
                <a:srgbClr val="292934"/>
              </a:solidFill>
            </a:endParaRPr>
          </a:p>
        </p:txBody>
      </p:sp>
      <p:sp>
        <p:nvSpPr>
          <p:cNvPr id="7" name="Θέση αριθμού διαφάνειας 6"/>
          <p:cNvSpPr>
            <a:spLocks noGrp="1"/>
          </p:cNvSpPr>
          <p:nvPr>
            <p:ph type="sldNum" sz="quarter" idx="12"/>
          </p:nvPr>
        </p:nvSpPr>
        <p:spPr/>
        <p:txBody>
          <a:bodyPr/>
          <a:lstStyle>
            <a:lvl1pPr>
              <a:defRPr/>
            </a:lvl1pPr>
          </a:lstStyle>
          <a:p>
            <a:pPr defTabSz="4300660">
              <a:defRPr/>
            </a:pPr>
            <a:fld id="{451E5FE0-F36D-4788-9A48-649836476299}" type="slidenum">
              <a:rPr lang="en-GB" altLang="el-GR" sz="8400" smtClean="0">
                <a:solidFill>
                  <a:srgbClr val="292934"/>
                </a:solidFill>
              </a:rPr>
              <a:pPr defTabSz="4300660">
                <a:defRPr/>
              </a:pPr>
              <a:t>‹#›</a:t>
            </a:fld>
            <a:endParaRPr lang="en-GB" altLang="el-GR" sz="8400">
              <a:solidFill>
                <a:srgbClr val="292934"/>
              </a:solidFill>
            </a:endParaRPr>
          </a:p>
        </p:txBody>
      </p:sp>
    </p:spTree>
    <p:extLst>
      <p:ext uri="{BB962C8B-B14F-4D97-AF65-F5344CB8AC3E}">
        <p14:creationId xmlns:p14="http://schemas.microsoft.com/office/powerpoint/2010/main" val="70147359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3_Poster">
    <p:spTree>
      <p:nvGrpSpPr>
        <p:cNvPr id="1" name=""/>
        <p:cNvGrpSpPr/>
        <p:nvPr/>
      </p:nvGrpSpPr>
      <p:grpSpPr>
        <a:xfrm>
          <a:off x="0" y="0"/>
          <a:ext cx="0" cy="0"/>
          <a:chOff x="0" y="0"/>
          <a:chExt cx="0" cy="0"/>
        </a:xfrm>
      </p:grpSpPr>
      <p:sp>
        <p:nvSpPr>
          <p:cNvPr id="32" name="Instructions"/>
          <p:cNvSpPr/>
          <p:nvPr userDrawn="1"/>
        </p:nvSpPr>
        <p:spPr>
          <a:xfrm>
            <a:off x="51206400" y="2233613"/>
            <a:ext cx="14522186" cy="288036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20040" rIns="320040"/>
          <a:lstStyle/>
          <a:p>
            <a:pPr defTabSz="4301461" eaLnBrk="1" fontAlgn="auto" hangingPunct="1">
              <a:spcBef>
                <a:spcPts val="1400"/>
              </a:spcBef>
              <a:spcAft>
                <a:spcPts val="0"/>
              </a:spcAft>
              <a:defRPr/>
            </a:pPr>
            <a:r>
              <a:rPr sz="11200" dirty="0">
                <a:solidFill>
                  <a:prstClr val="white">
                    <a:lumMod val="50000"/>
                  </a:prstClr>
                </a:solidFill>
                <a:latin typeface="Calibri Light" panose="020F0302020204030204" pitchFamily="34" charset="0"/>
                <a:cs typeface="Calibri" panose="020F0502020204030204" pitchFamily="34" charset="0"/>
              </a:rPr>
              <a:t>Printing:</a:t>
            </a:r>
          </a:p>
          <a:p>
            <a:pPr defTabSz="4301461" eaLnBrk="1" fontAlgn="auto" hangingPunct="1">
              <a:spcBef>
                <a:spcPts val="1400"/>
              </a:spcBef>
              <a:spcAft>
                <a:spcPts val="0"/>
              </a:spcAft>
              <a:defRPr/>
            </a:pPr>
            <a:r>
              <a:rPr lang="en-US" sz="7700" dirty="0">
                <a:solidFill>
                  <a:prstClr val="white">
                    <a:lumMod val="50000"/>
                  </a:prstClr>
                </a:solidFill>
                <a:latin typeface="Calibri Light" panose="020F0302020204030204" pitchFamily="34" charset="0"/>
                <a:cs typeface="Calibri" panose="020F0502020204030204" pitchFamily="34" charset="0"/>
              </a:rPr>
              <a:t>This poster is 48” wide by 36” high. It’s designed to be printed on a large-format printer.</a:t>
            </a:r>
          </a:p>
          <a:p>
            <a:pPr defTabSz="4301461" eaLnBrk="1" fontAlgn="auto" hangingPunct="1">
              <a:spcBef>
                <a:spcPts val="350"/>
              </a:spcBef>
              <a:spcAft>
                <a:spcPts val="0"/>
              </a:spcAft>
              <a:defRPr/>
            </a:pPr>
            <a:endParaRPr sz="7000" dirty="0">
              <a:solidFill>
                <a:prstClr val="white">
                  <a:lumMod val="50000"/>
                </a:prstClr>
              </a:solidFill>
              <a:latin typeface="Calibri Light" panose="020F0302020204030204" pitchFamily="34" charset="0"/>
              <a:cs typeface="Calibri" panose="020F0502020204030204" pitchFamily="34" charset="0"/>
            </a:endParaRPr>
          </a:p>
          <a:p>
            <a:pPr defTabSz="4301461" eaLnBrk="1" fontAlgn="auto" hangingPunct="1">
              <a:spcBef>
                <a:spcPts val="1400"/>
              </a:spcBef>
              <a:spcAft>
                <a:spcPts val="0"/>
              </a:spcAft>
              <a:defRPr/>
            </a:pPr>
            <a:r>
              <a:rPr sz="10267" dirty="0">
                <a:solidFill>
                  <a:prstClr val="white">
                    <a:lumMod val="50000"/>
                  </a:prstClr>
                </a:solidFill>
                <a:latin typeface="Calibri Light" panose="020F0302020204030204" pitchFamily="34" charset="0"/>
                <a:cs typeface="Calibri" panose="020F0502020204030204" pitchFamily="34" charset="0"/>
              </a:rPr>
              <a:t>Customizing the Content:</a:t>
            </a:r>
          </a:p>
          <a:p>
            <a:pPr defTabSz="4301461" eaLnBrk="1" fontAlgn="auto" hangingPunct="1">
              <a:spcBef>
                <a:spcPts val="1400"/>
              </a:spcBef>
              <a:spcAft>
                <a:spcPts val="0"/>
              </a:spcAft>
              <a:defRPr/>
            </a:pPr>
            <a:r>
              <a:rPr sz="7700" dirty="0">
                <a:solidFill>
                  <a:prstClr val="white">
                    <a:lumMod val="50000"/>
                  </a:prstClr>
                </a:solidFill>
                <a:latin typeface="Calibri Light" panose="020F0302020204030204" pitchFamily="34" charset="0"/>
                <a:cs typeface="Calibri" panose="020F0502020204030204" pitchFamily="34" charset="0"/>
              </a:rPr>
              <a:t>The placeholders in this </a:t>
            </a:r>
            <a:r>
              <a:rPr lang="en-US" sz="7700" dirty="0">
                <a:solidFill>
                  <a:prstClr val="white">
                    <a:lumMod val="50000"/>
                  </a:prstClr>
                </a:solidFill>
                <a:latin typeface="Calibri Light" panose="020F0302020204030204" pitchFamily="34" charset="0"/>
                <a:cs typeface="Calibri" panose="020F0502020204030204" pitchFamily="34" charset="0"/>
              </a:rPr>
              <a:t>poster </a:t>
            </a:r>
            <a:r>
              <a:rPr sz="7700" dirty="0">
                <a:solidFill>
                  <a:prstClr val="white">
                    <a:lumMod val="50000"/>
                  </a:prstClr>
                </a:solidFill>
                <a:latin typeface="Calibri Light" panose="020F0302020204030204" pitchFamily="34" charset="0"/>
                <a:cs typeface="Calibri" panose="020F0502020204030204" pitchFamily="34" charset="0"/>
              </a:rPr>
              <a:t>are formatted for you. </a:t>
            </a:r>
            <a:r>
              <a:rPr lang="en-US" sz="7700" dirty="0">
                <a:solidFill>
                  <a:prstClr val="white">
                    <a:lumMod val="50000"/>
                  </a:prstClr>
                </a:solidFill>
                <a:latin typeface="Calibri Light" panose="020F0302020204030204" pitchFamily="34" charset="0"/>
                <a:cs typeface="Calibri" panose="020F0502020204030204" pitchFamily="34" charset="0"/>
              </a:rPr>
              <a:t>Type in the placeholders to </a:t>
            </a:r>
            <a:r>
              <a:rPr lang="en-US" sz="7700">
                <a:solidFill>
                  <a:prstClr val="white">
                    <a:lumMod val="50000"/>
                  </a:prstClr>
                </a:solidFill>
                <a:latin typeface="Calibri Light" panose="020F0302020204030204" pitchFamily="34" charset="0"/>
                <a:cs typeface="Calibri" panose="020F0502020204030204" pitchFamily="34" charset="0"/>
              </a:rPr>
              <a:t>add text, </a:t>
            </a:r>
            <a:r>
              <a:rPr lang="en-US" sz="7700" dirty="0">
                <a:solidFill>
                  <a:prstClr val="white">
                    <a:lumMod val="50000"/>
                  </a:prstClr>
                </a:solidFill>
                <a:latin typeface="Calibri Light" panose="020F0302020204030204" pitchFamily="34" charset="0"/>
                <a:cs typeface="Calibri" panose="020F0502020204030204" pitchFamily="34" charset="0"/>
              </a:rPr>
              <a:t>or click an icon to add </a:t>
            </a:r>
            <a:r>
              <a:rPr lang="en-US" sz="7700">
                <a:solidFill>
                  <a:prstClr val="white">
                    <a:lumMod val="50000"/>
                  </a:prstClr>
                </a:solidFill>
                <a:latin typeface="Calibri Light" panose="020F0302020204030204" pitchFamily="34" charset="0"/>
                <a:cs typeface="Calibri" panose="020F0502020204030204" pitchFamily="34" charset="0"/>
              </a:rPr>
              <a:t>a table, chart, SmartArt graphic, </a:t>
            </a:r>
            <a:r>
              <a:rPr lang="en-US" sz="7700" dirty="0">
                <a:solidFill>
                  <a:prstClr val="white">
                    <a:lumMod val="50000"/>
                  </a:prstClr>
                </a:solidFill>
                <a:latin typeface="Calibri Light" panose="020F0302020204030204" pitchFamily="34" charset="0"/>
                <a:cs typeface="Calibri" panose="020F0502020204030204" pitchFamily="34" charset="0"/>
              </a:rPr>
              <a:t>picture or multimedia file.</a:t>
            </a:r>
          </a:p>
          <a:p>
            <a:pPr defTabSz="4301461" eaLnBrk="1" fontAlgn="auto" hangingPunct="1">
              <a:spcBef>
                <a:spcPts val="2800"/>
              </a:spcBef>
              <a:spcAft>
                <a:spcPts val="0"/>
              </a:spcAft>
              <a:defRPr/>
            </a:pPr>
            <a:r>
              <a:rPr lang="en-US" sz="7700" dirty="0">
                <a:solidFill>
                  <a:prstClr val="white">
                    <a:lumMod val="50000"/>
                  </a:prstClr>
                </a:solidFill>
                <a:latin typeface="Calibri Light" panose="020F0302020204030204" pitchFamily="34" charset="0"/>
                <a:cs typeface="Calibri" panose="020F0502020204030204" pitchFamily="34" charset="0"/>
              </a:rPr>
              <a:t>T</a:t>
            </a:r>
            <a:r>
              <a:rPr sz="7700" dirty="0">
                <a:solidFill>
                  <a:prstClr val="white">
                    <a:lumMod val="50000"/>
                  </a:prstClr>
                </a:solidFill>
                <a:latin typeface="Calibri Light" panose="020F0302020204030204" pitchFamily="34" charset="0"/>
                <a:cs typeface="Calibri" panose="020F0502020204030204" pitchFamily="34" charset="0"/>
              </a:rPr>
              <a:t>o add or remove bullet points </a:t>
            </a:r>
            <a:r>
              <a:rPr sz="7700">
                <a:solidFill>
                  <a:prstClr val="white">
                    <a:lumMod val="50000"/>
                  </a:prstClr>
                </a:solidFill>
                <a:latin typeface="Calibri Light" panose="020F0302020204030204" pitchFamily="34" charset="0"/>
                <a:cs typeface="Calibri" panose="020F0502020204030204" pitchFamily="34" charset="0"/>
              </a:rPr>
              <a:t>from text, </a:t>
            </a:r>
            <a:r>
              <a:rPr sz="7700" dirty="0">
                <a:solidFill>
                  <a:prstClr val="white">
                    <a:lumMod val="50000"/>
                  </a:prstClr>
                </a:solidFill>
                <a:latin typeface="Calibri Light" panose="020F0302020204030204" pitchFamily="34" charset="0"/>
                <a:cs typeface="Calibri" panose="020F0502020204030204" pitchFamily="34" charset="0"/>
              </a:rPr>
              <a:t>just click the Bullets button on the Home tab.</a:t>
            </a:r>
          </a:p>
          <a:p>
            <a:pPr defTabSz="4301461" eaLnBrk="1" fontAlgn="auto" hangingPunct="1">
              <a:spcBef>
                <a:spcPts val="2800"/>
              </a:spcBef>
              <a:spcAft>
                <a:spcPts val="0"/>
              </a:spcAft>
              <a:defRPr/>
            </a:pPr>
            <a:r>
              <a:rPr sz="7700" dirty="0">
                <a:solidFill>
                  <a:prstClr val="white">
                    <a:lumMod val="50000"/>
                  </a:prstClr>
                </a:solidFill>
                <a:latin typeface="Calibri Light" panose="020F0302020204030204" pitchFamily="34" charset="0"/>
                <a:cs typeface="Calibri" panose="020F0502020204030204" pitchFamily="34" charset="0"/>
              </a:rPr>
              <a:t>If you need more placeholders </a:t>
            </a:r>
            <a:r>
              <a:rPr sz="7700">
                <a:solidFill>
                  <a:prstClr val="white">
                    <a:lumMod val="50000"/>
                  </a:prstClr>
                </a:solidFill>
                <a:latin typeface="Calibri Light" panose="020F0302020204030204" pitchFamily="34" charset="0"/>
                <a:cs typeface="Calibri" panose="020F0502020204030204" pitchFamily="34" charset="0"/>
              </a:rPr>
              <a:t>for titles, </a:t>
            </a:r>
            <a:r>
              <a:rPr lang="en-US" sz="7700" dirty="0">
                <a:solidFill>
                  <a:prstClr val="white">
                    <a:lumMod val="50000"/>
                  </a:prstClr>
                </a:solidFill>
                <a:latin typeface="Calibri Light" panose="020F0302020204030204" pitchFamily="34" charset="0"/>
                <a:cs typeface="Calibri" panose="020F0502020204030204" pitchFamily="34" charset="0"/>
              </a:rPr>
              <a:t>content</a:t>
            </a:r>
            <a:r>
              <a:rPr sz="7700" dirty="0">
                <a:solidFill>
                  <a:prstClr val="white">
                    <a:lumMod val="50000"/>
                  </a:prstClr>
                </a:solidFill>
                <a:latin typeface="Calibri Light" panose="020F0302020204030204" pitchFamily="34" charset="0"/>
                <a:cs typeface="Calibri" panose="020F0502020204030204" pitchFamily="34" charset="0"/>
              </a:rPr>
              <a:t> or </a:t>
            </a:r>
            <a:r>
              <a:rPr sz="7700">
                <a:solidFill>
                  <a:prstClr val="white">
                    <a:lumMod val="50000"/>
                  </a:prstClr>
                </a:solidFill>
                <a:latin typeface="Calibri Light" panose="020F0302020204030204" pitchFamily="34" charset="0"/>
                <a:cs typeface="Calibri" panose="020F0502020204030204" pitchFamily="34" charset="0"/>
              </a:rPr>
              <a:t>body text, </a:t>
            </a:r>
            <a:r>
              <a:rPr sz="7700" dirty="0">
                <a:solidFill>
                  <a:prstClr val="white">
                    <a:lumMod val="50000"/>
                  </a:prstClr>
                </a:solidFill>
                <a:latin typeface="Calibri Light" panose="020F0302020204030204" pitchFamily="34" charset="0"/>
                <a:cs typeface="Calibri" panose="020F0502020204030204" pitchFamily="34" charset="0"/>
              </a:rPr>
              <a:t>just make a copy of what you need and drag it into place. PowerPoint’s Smart Guides will help you align it with everything else.</a:t>
            </a:r>
          </a:p>
          <a:p>
            <a:pPr defTabSz="4301461" eaLnBrk="1" fontAlgn="auto" hangingPunct="1">
              <a:spcBef>
                <a:spcPts val="2800"/>
              </a:spcBef>
              <a:spcAft>
                <a:spcPts val="0"/>
              </a:spcAft>
              <a:defRPr/>
            </a:pPr>
            <a:r>
              <a:rPr sz="7700" dirty="0">
                <a:solidFill>
                  <a:prstClr val="white">
                    <a:lumMod val="50000"/>
                  </a:prstClr>
                </a:solidFill>
                <a:latin typeface="Calibri Light" panose="020F0302020204030204" pitchFamily="34" charset="0"/>
                <a:cs typeface="Calibri" panose="020F0502020204030204" pitchFamily="34" charset="0"/>
              </a:rPr>
              <a:t>Want to use your own pictures instead of ours? No problem! Just </a:t>
            </a:r>
            <a:r>
              <a:rPr lang="en-US" sz="7700" dirty="0">
                <a:solidFill>
                  <a:prstClr val="white">
                    <a:lumMod val="50000"/>
                  </a:prstClr>
                </a:solidFill>
                <a:latin typeface="Calibri Light" panose="020F0302020204030204" pitchFamily="34" charset="0"/>
                <a:cs typeface="Calibri" panose="020F0502020204030204" pitchFamily="34" charset="0"/>
              </a:rPr>
              <a:t>right-</a:t>
            </a:r>
            <a:r>
              <a:rPr sz="7700" dirty="0">
                <a:solidFill>
                  <a:prstClr val="white">
                    <a:lumMod val="50000"/>
                  </a:prstClr>
                </a:solidFill>
                <a:latin typeface="Calibri Light" panose="020F0302020204030204" pitchFamily="34" charset="0"/>
                <a:cs typeface="Calibri" panose="020F0502020204030204" pitchFamily="34" charset="0"/>
              </a:rPr>
              <a:t>click a picture</a:t>
            </a:r>
            <a:r>
              <a:rPr lang="en-US" sz="7700" dirty="0">
                <a:solidFill>
                  <a:prstClr val="white">
                    <a:lumMod val="50000"/>
                  </a:prstClr>
                </a:solidFill>
                <a:latin typeface="Calibri Light" panose="020F0302020204030204" pitchFamily="34" charset="0"/>
                <a:cs typeface="Calibri" panose="020F0502020204030204" pitchFamily="34" charset="0"/>
              </a:rPr>
              <a:t> and choose Change Picture. Maintain the proportion of pictures as you resize by dragging a corner.</a:t>
            </a:r>
            <a:endParaRPr sz="7700" dirty="0">
              <a:solidFill>
                <a:prstClr val="white">
                  <a:lumMod val="50000"/>
                </a:prstClr>
              </a:solidFill>
              <a:latin typeface="Calibri Light" panose="020F0302020204030204" pitchFamily="34" charset="0"/>
              <a:cs typeface="Calibri" panose="020F0502020204030204" pitchFamily="34" charset="0"/>
            </a:endParaRPr>
          </a:p>
        </p:txBody>
      </p:sp>
      <p:sp>
        <p:nvSpPr>
          <p:cNvPr id="2" name="Title 1"/>
          <p:cNvSpPr>
            <a:spLocks noGrp="1"/>
          </p:cNvSpPr>
          <p:nvPr>
            <p:ph type="title"/>
          </p:nvPr>
        </p:nvSpPr>
        <p:spPr>
          <a:xfrm>
            <a:off x="7467600" y="866775"/>
            <a:ext cx="36271200" cy="2200223"/>
          </a:xfrm>
        </p:spPr>
        <p:txBody>
          <a:bodyPr/>
          <a:lstStyle/>
          <a:p>
            <a:r>
              <a:rPr lang="el-GR" dirty="0"/>
              <a:t>Στυλ κύριου τίτλου</a:t>
            </a:r>
            <a:endParaRPr lang="en-US" dirty="0"/>
          </a:p>
        </p:txBody>
      </p:sp>
      <p:sp>
        <p:nvSpPr>
          <p:cNvPr id="31" name="Text Placeholder 6"/>
          <p:cNvSpPr>
            <a:spLocks noGrp="1"/>
          </p:cNvSpPr>
          <p:nvPr>
            <p:ph type="body" sz="quarter" idx="36"/>
          </p:nvPr>
        </p:nvSpPr>
        <p:spPr bwMode="auto">
          <a:xfrm>
            <a:off x="7467600" y="3140028"/>
            <a:ext cx="36271200" cy="727122"/>
          </a:xfrm>
        </p:spPr>
        <p:txBody>
          <a:bodyPr>
            <a:noAutofit/>
          </a:bodyPr>
          <a:lstStyle>
            <a:lvl1pPr marL="0" indent="0">
              <a:spcBef>
                <a:spcPts val="0"/>
              </a:spcBef>
              <a:buNone/>
              <a:defRPr sz="2800">
                <a:solidFill>
                  <a:schemeClr val="bg1"/>
                </a:solidFill>
              </a:defRPr>
            </a:lvl1pPr>
            <a:lvl2pPr marL="0" indent="0">
              <a:spcBef>
                <a:spcPts val="0"/>
              </a:spcBef>
              <a:buNone/>
              <a:defRPr sz="2800">
                <a:solidFill>
                  <a:schemeClr val="bg1"/>
                </a:solidFill>
              </a:defRPr>
            </a:lvl2pPr>
            <a:lvl3pPr marL="0" indent="0">
              <a:spcBef>
                <a:spcPts val="0"/>
              </a:spcBef>
              <a:buNone/>
              <a:defRPr sz="2800">
                <a:solidFill>
                  <a:schemeClr val="bg1"/>
                </a:solidFill>
              </a:defRPr>
            </a:lvl3pPr>
            <a:lvl4pPr marL="0" indent="0">
              <a:spcBef>
                <a:spcPts val="0"/>
              </a:spcBef>
              <a:buNone/>
              <a:defRPr sz="2800">
                <a:solidFill>
                  <a:schemeClr val="bg1"/>
                </a:solidFill>
              </a:defRPr>
            </a:lvl4pPr>
            <a:lvl5pPr marL="0" indent="0">
              <a:spcBef>
                <a:spcPts val="0"/>
              </a:spcBef>
              <a:buNone/>
              <a:defRPr sz="2800">
                <a:solidFill>
                  <a:schemeClr val="bg1"/>
                </a:solidFill>
              </a:defRPr>
            </a:lvl5pPr>
            <a:lvl6pPr marL="0" indent="0">
              <a:spcBef>
                <a:spcPts val="0"/>
              </a:spcBef>
              <a:buNone/>
              <a:defRPr sz="2800">
                <a:solidFill>
                  <a:schemeClr val="bg1"/>
                </a:solidFill>
              </a:defRPr>
            </a:lvl6pPr>
            <a:lvl7pPr marL="0" indent="0">
              <a:spcBef>
                <a:spcPts val="0"/>
              </a:spcBef>
              <a:buNone/>
              <a:defRPr sz="2800">
                <a:solidFill>
                  <a:schemeClr val="bg1"/>
                </a:solidFill>
              </a:defRPr>
            </a:lvl7pPr>
            <a:lvl8pPr marL="0" indent="0">
              <a:spcBef>
                <a:spcPts val="0"/>
              </a:spcBef>
              <a:buNone/>
              <a:defRPr sz="2800">
                <a:solidFill>
                  <a:schemeClr val="bg1"/>
                </a:solidFill>
              </a:defRPr>
            </a:lvl8pPr>
            <a:lvl9pPr marL="0" indent="0">
              <a:spcBef>
                <a:spcPts val="0"/>
              </a:spcBef>
              <a:buNone/>
              <a:defRPr sz="2800">
                <a:solidFill>
                  <a:schemeClr val="bg1"/>
                </a:solidFill>
              </a:defRPr>
            </a:lvl9pPr>
          </a:lstStyle>
          <a:p>
            <a:pPr lvl="0"/>
            <a:r>
              <a:rPr lang="el-GR"/>
              <a:t>Στυλ υποδείγματος κειμένου</a:t>
            </a:r>
          </a:p>
        </p:txBody>
      </p:sp>
      <p:sp>
        <p:nvSpPr>
          <p:cNvPr id="7" name="Text Placeholder 6"/>
          <p:cNvSpPr>
            <a:spLocks noGrp="1"/>
          </p:cNvSpPr>
          <p:nvPr>
            <p:ph type="body" sz="quarter" idx="13"/>
          </p:nvPr>
        </p:nvSpPr>
        <p:spPr>
          <a:xfrm>
            <a:off x="1333500" y="5120640"/>
            <a:ext cx="14935200" cy="1066800"/>
          </a:xfrm>
          <a:prstGeom prst="round1Rect">
            <a:avLst/>
          </a:prstGeom>
          <a:solidFill>
            <a:schemeClr val="accent2"/>
          </a:solidFill>
        </p:spPr>
        <p:txBody>
          <a:bodyPr lIns="365760" anchor="ctr">
            <a:noAutofit/>
          </a:bodyPr>
          <a:lstStyle>
            <a:lvl1pPr marL="0" indent="0">
              <a:spcBef>
                <a:spcPts val="0"/>
              </a:spcBef>
              <a:buNone/>
              <a:defRPr sz="7000" cap="all" baseline="0">
                <a:solidFill>
                  <a:schemeClr val="bg1"/>
                </a:solidFill>
                <a:latin typeface="+mj-lt"/>
              </a:defRPr>
            </a:lvl1pPr>
            <a:lvl2pPr marL="0" indent="0">
              <a:spcBef>
                <a:spcPts val="0"/>
              </a:spcBef>
              <a:buNone/>
              <a:defRPr sz="7000" cap="all" baseline="0">
                <a:solidFill>
                  <a:schemeClr val="bg1"/>
                </a:solidFill>
                <a:latin typeface="+mj-lt"/>
              </a:defRPr>
            </a:lvl2pPr>
            <a:lvl3pPr marL="0" indent="0">
              <a:spcBef>
                <a:spcPts val="0"/>
              </a:spcBef>
              <a:buNone/>
              <a:defRPr sz="7000" cap="all" baseline="0">
                <a:solidFill>
                  <a:schemeClr val="bg1"/>
                </a:solidFill>
                <a:latin typeface="+mj-lt"/>
              </a:defRPr>
            </a:lvl3pPr>
            <a:lvl4pPr marL="0" indent="0">
              <a:spcBef>
                <a:spcPts val="0"/>
              </a:spcBef>
              <a:buNone/>
              <a:defRPr sz="7000" cap="all" baseline="0">
                <a:solidFill>
                  <a:schemeClr val="bg1"/>
                </a:solidFill>
                <a:latin typeface="+mj-lt"/>
              </a:defRPr>
            </a:lvl4pPr>
            <a:lvl5pPr marL="0" indent="0">
              <a:spcBef>
                <a:spcPts val="0"/>
              </a:spcBef>
              <a:buNone/>
              <a:defRPr sz="7000" cap="all" baseline="0">
                <a:solidFill>
                  <a:schemeClr val="bg1"/>
                </a:solidFill>
                <a:latin typeface="+mj-lt"/>
              </a:defRPr>
            </a:lvl5pPr>
            <a:lvl6pPr marL="0" indent="0">
              <a:spcBef>
                <a:spcPts val="0"/>
              </a:spcBef>
              <a:buNone/>
              <a:defRPr sz="7000" cap="all" baseline="0">
                <a:solidFill>
                  <a:schemeClr val="bg1"/>
                </a:solidFill>
                <a:latin typeface="+mj-lt"/>
              </a:defRPr>
            </a:lvl6pPr>
            <a:lvl7pPr marL="0" indent="0">
              <a:spcBef>
                <a:spcPts val="0"/>
              </a:spcBef>
              <a:buNone/>
              <a:defRPr sz="7000" cap="all" baseline="0">
                <a:solidFill>
                  <a:schemeClr val="bg1"/>
                </a:solidFill>
                <a:latin typeface="+mj-lt"/>
              </a:defRPr>
            </a:lvl7pPr>
            <a:lvl8pPr marL="0" indent="0">
              <a:spcBef>
                <a:spcPts val="0"/>
              </a:spcBef>
              <a:buNone/>
              <a:defRPr sz="7000" cap="all" baseline="0">
                <a:solidFill>
                  <a:schemeClr val="bg1"/>
                </a:solidFill>
                <a:latin typeface="+mj-lt"/>
              </a:defRPr>
            </a:lvl8pPr>
            <a:lvl9pPr marL="0" indent="0">
              <a:spcBef>
                <a:spcPts val="0"/>
              </a:spcBef>
              <a:buNone/>
              <a:defRPr sz="7000" cap="all" baseline="0">
                <a:solidFill>
                  <a:schemeClr val="bg1"/>
                </a:solidFill>
                <a:latin typeface="+mj-lt"/>
              </a:defRPr>
            </a:lvl9pPr>
          </a:lstStyle>
          <a:p>
            <a:pPr lvl="0"/>
            <a:r>
              <a:rPr lang="en-US"/>
              <a:t>Click to edit Master text styles</a:t>
            </a:r>
          </a:p>
        </p:txBody>
      </p:sp>
      <p:sp>
        <p:nvSpPr>
          <p:cNvPr id="19" name="Content Placeholder 17"/>
          <p:cNvSpPr>
            <a:spLocks noGrp="1"/>
          </p:cNvSpPr>
          <p:nvPr>
            <p:ph sz="quarter" idx="24"/>
          </p:nvPr>
        </p:nvSpPr>
        <p:spPr>
          <a:xfrm>
            <a:off x="1333500" y="6187440"/>
            <a:ext cx="14935200" cy="6000750"/>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6"/>
          <p:cNvSpPr>
            <a:spLocks noGrp="1"/>
          </p:cNvSpPr>
          <p:nvPr>
            <p:ph type="body" sz="quarter" idx="17"/>
          </p:nvPr>
        </p:nvSpPr>
        <p:spPr>
          <a:xfrm>
            <a:off x="1333500" y="13153644"/>
            <a:ext cx="14935200" cy="1066800"/>
          </a:xfrm>
          <a:prstGeom prst="round1Rect">
            <a:avLst/>
          </a:prstGeom>
          <a:solidFill>
            <a:schemeClr val="accent3"/>
          </a:solidFill>
        </p:spPr>
        <p:txBody>
          <a:bodyPr lIns="365760" anchor="ctr">
            <a:noAutofit/>
          </a:bodyPr>
          <a:lstStyle>
            <a:lvl1pPr marL="0" indent="0">
              <a:spcBef>
                <a:spcPts val="0"/>
              </a:spcBef>
              <a:buNone/>
              <a:defRPr sz="7000" cap="all" baseline="0">
                <a:solidFill>
                  <a:schemeClr val="bg1"/>
                </a:solidFill>
                <a:latin typeface="+mj-lt"/>
              </a:defRPr>
            </a:lvl1pPr>
            <a:lvl2pPr marL="0" indent="0">
              <a:spcBef>
                <a:spcPts val="0"/>
              </a:spcBef>
              <a:buNone/>
              <a:defRPr sz="7000" cap="all" baseline="0">
                <a:solidFill>
                  <a:schemeClr val="bg1"/>
                </a:solidFill>
                <a:latin typeface="+mj-lt"/>
              </a:defRPr>
            </a:lvl2pPr>
            <a:lvl3pPr marL="0" indent="0">
              <a:spcBef>
                <a:spcPts val="0"/>
              </a:spcBef>
              <a:buNone/>
              <a:defRPr sz="7000" cap="all" baseline="0">
                <a:solidFill>
                  <a:schemeClr val="bg1"/>
                </a:solidFill>
                <a:latin typeface="+mj-lt"/>
              </a:defRPr>
            </a:lvl3pPr>
            <a:lvl4pPr marL="0" indent="0">
              <a:spcBef>
                <a:spcPts val="0"/>
              </a:spcBef>
              <a:buNone/>
              <a:defRPr sz="7000" cap="all" baseline="0">
                <a:solidFill>
                  <a:schemeClr val="bg1"/>
                </a:solidFill>
                <a:latin typeface="+mj-lt"/>
              </a:defRPr>
            </a:lvl4pPr>
            <a:lvl5pPr marL="0" indent="0">
              <a:spcBef>
                <a:spcPts val="0"/>
              </a:spcBef>
              <a:buNone/>
              <a:defRPr sz="7000" cap="all" baseline="0">
                <a:solidFill>
                  <a:schemeClr val="bg1"/>
                </a:solidFill>
                <a:latin typeface="+mj-lt"/>
              </a:defRPr>
            </a:lvl5pPr>
            <a:lvl6pPr marL="0" indent="0">
              <a:spcBef>
                <a:spcPts val="0"/>
              </a:spcBef>
              <a:buNone/>
              <a:defRPr sz="7000" cap="all" baseline="0">
                <a:solidFill>
                  <a:schemeClr val="bg1"/>
                </a:solidFill>
                <a:latin typeface="+mj-lt"/>
              </a:defRPr>
            </a:lvl6pPr>
            <a:lvl7pPr marL="0" indent="0">
              <a:spcBef>
                <a:spcPts val="0"/>
              </a:spcBef>
              <a:buNone/>
              <a:defRPr sz="7000" cap="all" baseline="0">
                <a:solidFill>
                  <a:schemeClr val="bg1"/>
                </a:solidFill>
                <a:latin typeface="+mj-lt"/>
              </a:defRPr>
            </a:lvl7pPr>
            <a:lvl8pPr marL="0" indent="0">
              <a:spcBef>
                <a:spcPts val="0"/>
              </a:spcBef>
              <a:buNone/>
              <a:defRPr sz="7000" cap="all" baseline="0">
                <a:solidFill>
                  <a:schemeClr val="bg1"/>
                </a:solidFill>
                <a:latin typeface="+mj-lt"/>
              </a:defRPr>
            </a:lvl8pPr>
            <a:lvl9pPr marL="0" indent="0">
              <a:spcBef>
                <a:spcPts val="0"/>
              </a:spcBef>
              <a:buNone/>
              <a:defRPr sz="7000" cap="all" baseline="0">
                <a:solidFill>
                  <a:schemeClr val="bg1"/>
                </a:solidFill>
                <a:latin typeface="+mj-lt"/>
              </a:defRPr>
            </a:lvl9pPr>
          </a:lstStyle>
          <a:p>
            <a:pPr lvl="0"/>
            <a:r>
              <a:rPr lang="en-US"/>
              <a:t>Click to edit Master text styles</a:t>
            </a:r>
          </a:p>
        </p:txBody>
      </p:sp>
      <p:sp>
        <p:nvSpPr>
          <p:cNvPr id="20" name="Content Placeholder 17"/>
          <p:cNvSpPr>
            <a:spLocks noGrp="1"/>
          </p:cNvSpPr>
          <p:nvPr>
            <p:ph sz="quarter" idx="25"/>
          </p:nvPr>
        </p:nvSpPr>
        <p:spPr>
          <a:xfrm>
            <a:off x="1333500" y="14220445"/>
            <a:ext cx="14935200" cy="7952144"/>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Text Placeholder 6"/>
          <p:cNvSpPr>
            <a:spLocks noGrp="1"/>
          </p:cNvSpPr>
          <p:nvPr>
            <p:ph type="body" sz="quarter" idx="19"/>
          </p:nvPr>
        </p:nvSpPr>
        <p:spPr>
          <a:xfrm>
            <a:off x="1333500" y="22602825"/>
            <a:ext cx="14935200" cy="1066800"/>
          </a:xfrm>
          <a:prstGeom prst="round1Rect">
            <a:avLst/>
          </a:prstGeom>
          <a:solidFill>
            <a:schemeClr val="accent4"/>
          </a:solidFill>
        </p:spPr>
        <p:txBody>
          <a:bodyPr lIns="365760" anchor="ctr">
            <a:noAutofit/>
          </a:bodyPr>
          <a:lstStyle>
            <a:lvl1pPr marL="0" indent="0">
              <a:spcBef>
                <a:spcPts val="0"/>
              </a:spcBef>
              <a:buNone/>
              <a:defRPr sz="7000" cap="all" baseline="0">
                <a:solidFill>
                  <a:schemeClr val="bg1"/>
                </a:solidFill>
                <a:latin typeface="+mj-lt"/>
              </a:defRPr>
            </a:lvl1pPr>
            <a:lvl2pPr marL="0" indent="0">
              <a:spcBef>
                <a:spcPts val="0"/>
              </a:spcBef>
              <a:buNone/>
              <a:defRPr sz="7000" cap="all" baseline="0">
                <a:solidFill>
                  <a:schemeClr val="bg1"/>
                </a:solidFill>
                <a:latin typeface="+mj-lt"/>
              </a:defRPr>
            </a:lvl2pPr>
            <a:lvl3pPr marL="0" indent="0">
              <a:spcBef>
                <a:spcPts val="0"/>
              </a:spcBef>
              <a:buNone/>
              <a:defRPr sz="7000" cap="all" baseline="0">
                <a:solidFill>
                  <a:schemeClr val="bg1"/>
                </a:solidFill>
                <a:latin typeface="+mj-lt"/>
              </a:defRPr>
            </a:lvl3pPr>
            <a:lvl4pPr marL="0" indent="0">
              <a:spcBef>
                <a:spcPts val="0"/>
              </a:spcBef>
              <a:buNone/>
              <a:defRPr sz="7000" cap="all" baseline="0">
                <a:solidFill>
                  <a:schemeClr val="bg1"/>
                </a:solidFill>
                <a:latin typeface="+mj-lt"/>
              </a:defRPr>
            </a:lvl4pPr>
            <a:lvl5pPr marL="0" indent="0">
              <a:spcBef>
                <a:spcPts val="0"/>
              </a:spcBef>
              <a:buNone/>
              <a:defRPr sz="7000" cap="all" baseline="0">
                <a:solidFill>
                  <a:schemeClr val="bg1"/>
                </a:solidFill>
                <a:latin typeface="+mj-lt"/>
              </a:defRPr>
            </a:lvl5pPr>
            <a:lvl6pPr marL="0" indent="0">
              <a:spcBef>
                <a:spcPts val="0"/>
              </a:spcBef>
              <a:buNone/>
              <a:defRPr sz="7000" cap="all" baseline="0">
                <a:solidFill>
                  <a:schemeClr val="bg1"/>
                </a:solidFill>
                <a:latin typeface="+mj-lt"/>
              </a:defRPr>
            </a:lvl6pPr>
            <a:lvl7pPr marL="0" indent="0">
              <a:spcBef>
                <a:spcPts val="0"/>
              </a:spcBef>
              <a:buNone/>
              <a:defRPr sz="7000" cap="all" baseline="0">
                <a:solidFill>
                  <a:schemeClr val="bg1"/>
                </a:solidFill>
                <a:latin typeface="+mj-lt"/>
              </a:defRPr>
            </a:lvl7pPr>
            <a:lvl8pPr marL="0" indent="0">
              <a:spcBef>
                <a:spcPts val="0"/>
              </a:spcBef>
              <a:buNone/>
              <a:defRPr sz="7000" cap="all" baseline="0">
                <a:solidFill>
                  <a:schemeClr val="bg1"/>
                </a:solidFill>
                <a:latin typeface="+mj-lt"/>
              </a:defRPr>
            </a:lvl8pPr>
            <a:lvl9pPr marL="0" indent="0">
              <a:spcBef>
                <a:spcPts val="0"/>
              </a:spcBef>
              <a:buNone/>
              <a:defRPr sz="7000" cap="all" baseline="0">
                <a:solidFill>
                  <a:schemeClr val="bg1"/>
                </a:solidFill>
                <a:latin typeface="+mj-lt"/>
              </a:defRPr>
            </a:lvl9pPr>
          </a:lstStyle>
          <a:p>
            <a:pPr lvl="0"/>
            <a:r>
              <a:rPr lang="en-US"/>
              <a:t>Click to edit Master text styles</a:t>
            </a:r>
          </a:p>
        </p:txBody>
      </p:sp>
      <p:sp>
        <p:nvSpPr>
          <p:cNvPr id="21" name="Content Placeholder 17"/>
          <p:cNvSpPr>
            <a:spLocks noGrp="1"/>
          </p:cNvSpPr>
          <p:nvPr>
            <p:ph sz="quarter" idx="26"/>
          </p:nvPr>
        </p:nvSpPr>
        <p:spPr>
          <a:xfrm>
            <a:off x="1333500" y="23674959"/>
            <a:ext cx="14935200" cy="4000500"/>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Text Placeholder 6"/>
          <p:cNvSpPr>
            <a:spLocks noGrp="1"/>
          </p:cNvSpPr>
          <p:nvPr>
            <p:ph type="body" sz="quarter" idx="21"/>
          </p:nvPr>
        </p:nvSpPr>
        <p:spPr>
          <a:xfrm>
            <a:off x="18135600" y="5120640"/>
            <a:ext cx="14935200" cy="1066800"/>
          </a:xfrm>
          <a:prstGeom prst="round1Rect">
            <a:avLst/>
          </a:prstGeom>
          <a:solidFill>
            <a:schemeClr val="accent5"/>
          </a:solidFill>
        </p:spPr>
        <p:txBody>
          <a:bodyPr lIns="365760" anchor="ctr">
            <a:noAutofit/>
          </a:bodyPr>
          <a:lstStyle>
            <a:lvl1pPr marL="0" indent="0">
              <a:spcBef>
                <a:spcPts val="0"/>
              </a:spcBef>
              <a:buNone/>
              <a:defRPr sz="7000" cap="all" baseline="0">
                <a:solidFill>
                  <a:schemeClr val="bg1"/>
                </a:solidFill>
                <a:latin typeface="+mj-lt"/>
              </a:defRPr>
            </a:lvl1pPr>
            <a:lvl2pPr marL="0" indent="0">
              <a:spcBef>
                <a:spcPts val="0"/>
              </a:spcBef>
              <a:buNone/>
              <a:defRPr sz="7000" cap="all" baseline="0">
                <a:solidFill>
                  <a:schemeClr val="bg1"/>
                </a:solidFill>
                <a:latin typeface="+mj-lt"/>
              </a:defRPr>
            </a:lvl2pPr>
            <a:lvl3pPr marL="0" indent="0">
              <a:spcBef>
                <a:spcPts val="0"/>
              </a:spcBef>
              <a:buNone/>
              <a:defRPr sz="7000" cap="all" baseline="0">
                <a:solidFill>
                  <a:schemeClr val="bg1"/>
                </a:solidFill>
                <a:latin typeface="+mj-lt"/>
              </a:defRPr>
            </a:lvl3pPr>
            <a:lvl4pPr marL="0" indent="0">
              <a:spcBef>
                <a:spcPts val="0"/>
              </a:spcBef>
              <a:buNone/>
              <a:defRPr sz="7000" cap="all" baseline="0">
                <a:solidFill>
                  <a:schemeClr val="bg1"/>
                </a:solidFill>
                <a:latin typeface="+mj-lt"/>
              </a:defRPr>
            </a:lvl4pPr>
            <a:lvl5pPr marL="0" indent="0">
              <a:spcBef>
                <a:spcPts val="0"/>
              </a:spcBef>
              <a:buNone/>
              <a:defRPr sz="7000" cap="all" baseline="0">
                <a:solidFill>
                  <a:schemeClr val="bg1"/>
                </a:solidFill>
                <a:latin typeface="+mj-lt"/>
              </a:defRPr>
            </a:lvl5pPr>
            <a:lvl6pPr marL="0" indent="0">
              <a:spcBef>
                <a:spcPts val="0"/>
              </a:spcBef>
              <a:buNone/>
              <a:defRPr sz="7000" cap="all" baseline="0">
                <a:solidFill>
                  <a:schemeClr val="bg1"/>
                </a:solidFill>
                <a:latin typeface="+mj-lt"/>
              </a:defRPr>
            </a:lvl6pPr>
            <a:lvl7pPr marL="0" indent="0">
              <a:spcBef>
                <a:spcPts val="0"/>
              </a:spcBef>
              <a:buNone/>
              <a:defRPr sz="7000" cap="all" baseline="0">
                <a:solidFill>
                  <a:schemeClr val="bg1"/>
                </a:solidFill>
                <a:latin typeface="+mj-lt"/>
              </a:defRPr>
            </a:lvl7pPr>
            <a:lvl8pPr marL="0" indent="0">
              <a:spcBef>
                <a:spcPts val="0"/>
              </a:spcBef>
              <a:buNone/>
              <a:defRPr sz="7000" cap="all" baseline="0">
                <a:solidFill>
                  <a:schemeClr val="bg1"/>
                </a:solidFill>
                <a:latin typeface="+mj-lt"/>
              </a:defRPr>
            </a:lvl8pPr>
            <a:lvl9pPr marL="0" indent="0">
              <a:spcBef>
                <a:spcPts val="0"/>
              </a:spcBef>
              <a:buNone/>
              <a:defRPr sz="7000" cap="all" baseline="0">
                <a:solidFill>
                  <a:schemeClr val="bg1"/>
                </a:solidFill>
                <a:latin typeface="+mj-lt"/>
              </a:defRPr>
            </a:lvl9pPr>
          </a:lstStyle>
          <a:p>
            <a:pPr lvl="0"/>
            <a:r>
              <a:rPr lang="en-US"/>
              <a:t>Click to edit Master text styles</a:t>
            </a:r>
          </a:p>
        </p:txBody>
      </p:sp>
      <p:sp>
        <p:nvSpPr>
          <p:cNvPr id="22" name="Content Placeholder 17"/>
          <p:cNvSpPr>
            <a:spLocks noGrp="1"/>
          </p:cNvSpPr>
          <p:nvPr>
            <p:ph sz="quarter" idx="27"/>
          </p:nvPr>
        </p:nvSpPr>
        <p:spPr>
          <a:xfrm>
            <a:off x="18135600" y="6187440"/>
            <a:ext cx="14935200" cy="4000500"/>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8" name="Content Placeholder 17"/>
          <p:cNvSpPr>
            <a:spLocks noGrp="1"/>
          </p:cNvSpPr>
          <p:nvPr>
            <p:ph sz="quarter" idx="23"/>
          </p:nvPr>
        </p:nvSpPr>
        <p:spPr>
          <a:xfrm>
            <a:off x="18135600" y="10454640"/>
            <a:ext cx="14935200" cy="5400675"/>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3" name="Content Placeholder 17"/>
          <p:cNvSpPr>
            <a:spLocks noGrp="1"/>
          </p:cNvSpPr>
          <p:nvPr>
            <p:ph sz="quarter" idx="28"/>
          </p:nvPr>
        </p:nvSpPr>
        <p:spPr>
          <a:xfrm>
            <a:off x="18135600" y="20535900"/>
            <a:ext cx="14935200" cy="1533525"/>
          </a:xfrm>
        </p:spPr>
        <p:txBody>
          <a:bodyPr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p:txBody>
      </p:sp>
      <p:sp>
        <p:nvSpPr>
          <p:cNvPr id="24" name="Text Placeholder 6"/>
          <p:cNvSpPr>
            <a:spLocks noGrp="1"/>
          </p:cNvSpPr>
          <p:nvPr>
            <p:ph type="body" sz="quarter" idx="29"/>
          </p:nvPr>
        </p:nvSpPr>
        <p:spPr>
          <a:xfrm>
            <a:off x="18135600" y="22602825"/>
            <a:ext cx="14935200" cy="1066800"/>
          </a:xfrm>
          <a:prstGeom prst="round1Rect">
            <a:avLst/>
          </a:prstGeom>
          <a:solidFill>
            <a:schemeClr val="accent6"/>
          </a:solidFill>
        </p:spPr>
        <p:txBody>
          <a:bodyPr lIns="365760" anchor="ctr">
            <a:noAutofit/>
          </a:bodyPr>
          <a:lstStyle>
            <a:lvl1pPr marL="0" indent="0">
              <a:spcBef>
                <a:spcPts val="0"/>
              </a:spcBef>
              <a:buNone/>
              <a:defRPr sz="7000" cap="all" baseline="0">
                <a:solidFill>
                  <a:schemeClr val="bg1"/>
                </a:solidFill>
                <a:latin typeface="+mj-lt"/>
              </a:defRPr>
            </a:lvl1pPr>
            <a:lvl2pPr marL="0" indent="0">
              <a:spcBef>
                <a:spcPts val="0"/>
              </a:spcBef>
              <a:buNone/>
              <a:defRPr sz="7000" cap="all" baseline="0">
                <a:solidFill>
                  <a:schemeClr val="bg1"/>
                </a:solidFill>
                <a:latin typeface="+mj-lt"/>
              </a:defRPr>
            </a:lvl2pPr>
            <a:lvl3pPr marL="0" indent="0">
              <a:spcBef>
                <a:spcPts val="0"/>
              </a:spcBef>
              <a:buNone/>
              <a:defRPr sz="7000" cap="all" baseline="0">
                <a:solidFill>
                  <a:schemeClr val="bg1"/>
                </a:solidFill>
                <a:latin typeface="+mj-lt"/>
              </a:defRPr>
            </a:lvl3pPr>
            <a:lvl4pPr marL="0" indent="0">
              <a:spcBef>
                <a:spcPts val="0"/>
              </a:spcBef>
              <a:buNone/>
              <a:defRPr sz="7000" cap="all" baseline="0">
                <a:solidFill>
                  <a:schemeClr val="bg1"/>
                </a:solidFill>
                <a:latin typeface="+mj-lt"/>
              </a:defRPr>
            </a:lvl4pPr>
            <a:lvl5pPr marL="0" indent="0">
              <a:spcBef>
                <a:spcPts val="0"/>
              </a:spcBef>
              <a:buNone/>
              <a:defRPr sz="7000" cap="all" baseline="0">
                <a:solidFill>
                  <a:schemeClr val="bg1"/>
                </a:solidFill>
                <a:latin typeface="+mj-lt"/>
              </a:defRPr>
            </a:lvl5pPr>
            <a:lvl6pPr marL="0" indent="0">
              <a:spcBef>
                <a:spcPts val="0"/>
              </a:spcBef>
              <a:buNone/>
              <a:defRPr sz="7000" cap="all" baseline="0">
                <a:solidFill>
                  <a:schemeClr val="bg1"/>
                </a:solidFill>
                <a:latin typeface="+mj-lt"/>
              </a:defRPr>
            </a:lvl6pPr>
            <a:lvl7pPr marL="0" indent="0">
              <a:spcBef>
                <a:spcPts val="0"/>
              </a:spcBef>
              <a:buNone/>
              <a:defRPr sz="7000" cap="all" baseline="0">
                <a:solidFill>
                  <a:schemeClr val="bg1"/>
                </a:solidFill>
                <a:latin typeface="+mj-lt"/>
              </a:defRPr>
            </a:lvl7pPr>
            <a:lvl8pPr marL="0" indent="0">
              <a:spcBef>
                <a:spcPts val="0"/>
              </a:spcBef>
              <a:buNone/>
              <a:defRPr sz="7000" cap="all" baseline="0">
                <a:solidFill>
                  <a:schemeClr val="bg1"/>
                </a:solidFill>
                <a:latin typeface="+mj-lt"/>
              </a:defRPr>
            </a:lvl8pPr>
            <a:lvl9pPr marL="0" indent="0">
              <a:spcBef>
                <a:spcPts val="0"/>
              </a:spcBef>
              <a:buNone/>
              <a:defRPr sz="7000" cap="all" baseline="0">
                <a:solidFill>
                  <a:schemeClr val="bg1"/>
                </a:solidFill>
                <a:latin typeface="+mj-lt"/>
              </a:defRPr>
            </a:lvl9pPr>
          </a:lstStyle>
          <a:p>
            <a:pPr lvl="0"/>
            <a:r>
              <a:rPr lang="en-US"/>
              <a:t>Click to edit Master text styles</a:t>
            </a:r>
          </a:p>
        </p:txBody>
      </p:sp>
      <p:sp>
        <p:nvSpPr>
          <p:cNvPr id="25" name="Content Placeholder 17"/>
          <p:cNvSpPr>
            <a:spLocks noGrp="1"/>
          </p:cNvSpPr>
          <p:nvPr>
            <p:ph sz="quarter" idx="30"/>
          </p:nvPr>
        </p:nvSpPr>
        <p:spPr>
          <a:xfrm>
            <a:off x="18135600" y="23674959"/>
            <a:ext cx="14935200" cy="4000500"/>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6" name="Text Placeholder 6"/>
          <p:cNvSpPr>
            <a:spLocks noGrp="1"/>
          </p:cNvSpPr>
          <p:nvPr>
            <p:ph type="body" sz="quarter" idx="31"/>
          </p:nvPr>
        </p:nvSpPr>
        <p:spPr>
          <a:xfrm>
            <a:off x="34884360" y="5120640"/>
            <a:ext cx="14935200" cy="1066800"/>
          </a:xfrm>
          <a:prstGeom prst="round1Rect">
            <a:avLst/>
          </a:prstGeom>
          <a:solidFill>
            <a:schemeClr val="accent6"/>
          </a:solidFill>
        </p:spPr>
        <p:txBody>
          <a:bodyPr lIns="365760" anchor="ctr">
            <a:noAutofit/>
          </a:bodyPr>
          <a:lstStyle>
            <a:lvl1pPr marL="0" indent="0">
              <a:spcBef>
                <a:spcPts val="0"/>
              </a:spcBef>
              <a:buNone/>
              <a:defRPr sz="7000" cap="all" baseline="0">
                <a:solidFill>
                  <a:schemeClr val="bg1"/>
                </a:solidFill>
                <a:latin typeface="+mj-lt"/>
              </a:defRPr>
            </a:lvl1pPr>
            <a:lvl2pPr marL="0" indent="0">
              <a:spcBef>
                <a:spcPts val="0"/>
              </a:spcBef>
              <a:buNone/>
              <a:defRPr sz="7000" cap="all" baseline="0">
                <a:solidFill>
                  <a:schemeClr val="bg1"/>
                </a:solidFill>
                <a:latin typeface="+mj-lt"/>
              </a:defRPr>
            </a:lvl2pPr>
            <a:lvl3pPr marL="0" indent="0">
              <a:spcBef>
                <a:spcPts val="0"/>
              </a:spcBef>
              <a:buNone/>
              <a:defRPr sz="7000" cap="all" baseline="0">
                <a:solidFill>
                  <a:schemeClr val="bg1"/>
                </a:solidFill>
                <a:latin typeface="+mj-lt"/>
              </a:defRPr>
            </a:lvl3pPr>
            <a:lvl4pPr marL="0" indent="0">
              <a:spcBef>
                <a:spcPts val="0"/>
              </a:spcBef>
              <a:buNone/>
              <a:defRPr sz="7000" cap="all" baseline="0">
                <a:solidFill>
                  <a:schemeClr val="bg1"/>
                </a:solidFill>
                <a:latin typeface="+mj-lt"/>
              </a:defRPr>
            </a:lvl4pPr>
            <a:lvl5pPr marL="0" indent="0">
              <a:spcBef>
                <a:spcPts val="0"/>
              </a:spcBef>
              <a:buNone/>
              <a:defRPr sz="7000" cap="all" baseline="0">
                <a:solidFill>
                  <a:schemeClr val="bg1"/>
                </a:solidFill>
                <a:latin typeface="+mj-lt"/>
              </a:defRPr>
            </a:lvl5pPr>
            <a:lvl6pPr marL="0" indent="0">
              <a:spcBef>
                <a:spcPts val="0"/>
              </a:spcBef>
              <a:buNone/>
              <a:defRPr sz="7000" cap="all" baseline="0">
                <a:solidFill>
                  <a:schemeClr val="bg1"/>
                </a:solidFill>
                <a:latin typeface="+mj-lt"/>
              </a:defRPr>
            </a:lvl6pPr>
            <a:lvl7pPr marL="0" indent="0">
              <a:spcBef>
                <a:spcPts val="0"/>
              </a:spcBef>
              <a:buNone/>
              <a:defRPr sz="7000" cap="all" baseline="0">
                <a:solidFill>
                  <a:schemeClr val="bg1"/>
                </a:solidFill>
                <a:latin typeface="+mj-lt"/>
              </a:defRPr>
            </a:lvl7pPr>
            <a:lvl8pPr marL="0" indent="0">
              <a:spcBef>
                <a:spcPts val="0"/>
              </a:spcBef>
              <a:buNone/>
              <a:defRPr sz="7000" cap="all" baseline="0">
                <a:solidFill>
                  <a:schemeClr val="bg1"/>
                </a:solidFill>
                <a:latin typeface="+mj-lt"/>
              </a:defRPr>
            </a:lvl8pPr>
            <a:lvl9pPr marL="0" indent="0">
              <a:spcBef>
                <a:spcPts val="0"/>
              </a:spcBef>
              <a:buNone/>
              <a:defRPr sz="7000" cap="all" baseline="0">
                <a:solidFill>
                  <a:schemeClr val="bg1"/>
                </a:solidFill>
                <a:latin typeface="+mj-lt"/>
              </a:defRPr>
            </a:lvl9pPr>
          </a:lstStyle>
          <a:p>
            <a:pPr lvl="0"/>
            <a:r>
              <a:rPr lang="en-US"/>
              <a:t>Click to edit Master text styles</a:t>
            </a:r>
          </a:p>
        </p:txBody>
      </p:sp>
      <p:sp>
        <p:nvSpPr>
          <p:cNvPr id="27" name="Content Placeholder 17"/>
          <p:cNvSpPr>
            <a:spLocks noGrp="1"/>
          </p:cNvSpPr>
          <p:nvPr>
            <p:ph sz="quarter" idx="32"/>
          </p:nvPr>
        </p:nvSpPr>
        <p:spPr>
          <a:xfrm>
            <a:off x="34884360" y="6187440"/>
            <a:ext cx="14935200" cy="6400800"/>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8" name="Content Placeholder 17"/>
          <p:cNvSpPr>
            <a:spLocks noGrp="1"/>
          </p:cNvSpPr>
          <p:nvPr>
            <p:ph sz="quarter" idx="33"/>
          </p:nvPr>
        </p:nvSpPr>
        <p:spPr>
          <a:xfrm>
            <a:off x="34884360" y="13857732"/>
            <a:ext cx="14935200" cy="6400800"/>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9" name="Text Placeholder 6"/>
          <p:cNvSpPr>
            <a:spLocks noGrp="1"/>
          </p:cNvSpPr>
          <p:nvPr>
            <p:ph type="body" sz="quarter" idx="34"/>
          </p:nvPr>
        </p:nvSpPr>
        <p:spPr>
          <a:xfrm>
            <a:off x="34884360" y="22602825"/>
            <a:ext cx="14935200" cy="1066800"/>
          </a:xfrm>
          <a:prstGeom prst="round1Rect">
            <a:avLst/>
          </a:prstGeom>
          <a:solidFill>
            <a:schemeClr val="accent1"/>
          </a:solidFill>
        </p:spPr>
        <p:txBody>
          <a:bodyPr lIns="365760" anchor="ctr">
            <a:noAutofit/>
          </a:bodyPr>
          <a:lstStyle>
            <a:lvl1pPr marL="0" indent="0">
              <a:spcBef>
                <a:spcPts val="0"/>
              </a:spcBef>
              <a:buNone/>
              <a:defRPr sz="7000" cap="all" baseline="0">
                <a:solidFill>
                  <a:schemeClr val="bg1"/>
                </a:solidFill>
                <a:latin typeface="+mj-lt"/>
              </a:defRPr>
            </a:lvl1pPr>
            <a:lvl2pPr marL="0" indent="0">
              <a:spcBef>
                <a:spcPts val="0"/>
              </a:spcBef>
              <a:buNone/>
              <a:defRPr sz="7000" cap="all" baseline="0">
                <a:solidFill>
                  <a:schemeClr val="bg1"/>
                </a:solidFill>
                <a:latin typeface="+mj-lt"/>
              </a:defRPr>
            </a:lvl2pPr>
            <a:lvl3pPr marL="0" indent="0">
              <a:spcBef>
                <a:spcPts val="0"/>
              </a:spcBef>
              <a:buNone/>
              <a:defRPr sz="7000" cap="all" baseline="0">
                <a:solidFill>
                  <a:schemeClr val="bg1"/>
                </a:solidFill>
                <a:latin typeface="+mj-lt"/>
              </a:defRPr>
            </a:lvl3pPr>
            <a:lvl4pPr marL="0" indent="0">
              <a:spcBef>
                <a:spcPts val="0"/>
              </a:spcBef>
              <a:buNone/>
              <a:defRPr sz="7000" cap="all" baseline="0">
                <a:solidFill>
                  <a:schemeClr val="bg1"/>
                </a:solidFill>
                <a:latin typeface="+mj-lt"/>
              </a:defRPr>
            </a:lvl4pPr>
            <a:lvl5pPr marL="0" indent="0">
              <a:spcBef>
                <a:spcPts val="0"/>
              </a:spcBef>
              <a:buNone/>
              <a:defRPr sz="7000" cap="all" baseline="0">
                <a:solidFill>
                  <a:schemeClr val="bg1"/>
                </a:solidFill>
                <a:latin typeface="+mj-lt"/>
              </a:defRPr>
            </a:lvl5pPr>
            <a:lvl6pPr marL="0" indent="0">
              <a:spcBef>
                <a:spcPts val="0"/>
              </a:spcBef>
              <a:buNone/>
              <a:defRPr sz="7000" cap="all" baseline="0">
                <a:solidFill>
                  <a:schemeClr val="bg1"/>
                </a:solidFill>
                <a:latin typeface="+mj-lt"/>
              </a:defRPr>
            </a:lvl6pPr>
            <a:lvl7pPr marL="0" indent="0">
              <a:spcBef>
                <a:spcPts val="0"/>
              </a:spcBef>
              <a:buNone/>
              <a:defRPr sz="7000" cap="all" baseline="0">
                <a:solidFill>
                  <a:schemeClr val="bg1"/>
                </a:solidFill>
                <a:latin typeface="+mj-lt"/>
              </a:defRPr>
            </a:lvl7pPr>
            <a:lvl8pPr marL="0" indent="0">
              <a:spcBef>
                <a:spcPts val="0"/>
              </a:spcBef>
              <a:buNone/>
              <a:defRPr sz="7000" cap="all" baseline="0">
                <a:solidFill>
                  <a:schemeClr val="bg1"/>
                </a:solidFill>
                <a:latin typeface="+mj-lt"/>
              </a:defRPr>
            </a:lvl8pPr>
            <a:lvl9pPr marL="0" indent="0">
              <a:spcBef>
                <a:spcPts val="0"/>
              </a:spcBef>
              <a:buNone/>
              <a:defRPr sz="7000" cap="all" baseline="0">
                <a:solidFill>
                  <a:schemeClr val="bg1"/>
                </a:solidFill>
                <a:latin typeface="+mj-lt"/>
              </a:defRPr>
            </a:lvl9pPr>
          </a:lstStyle>
          <a:p>
            <a:pPr lvl="0"/>
            <a:r>
              <a:rPr lang="en-US"/>
              <a:t>Click to edit Master text styles</a:t>
            </a:r>
          </a:p>
        </p:txBody>
      </p:sp>
      <p:sp>
        <p:nvSpPr>
          <p:cNvPr id="30" name="Content Placeholder 17"/>
          <p:cNvSpPr>
            <a:spLocks noGrp="1"/>
          </p:cNvSpPr>
          <p:nvPr>
            <p:ph sz="quarter" idx="35"/>
          </p:nvPr>
        </p:nvSpPr>
        <p:spPr>
          <a:xfrm>
            <a:off x="34884360" y="23674959"/>
            <a:ext cx="14935200" cy="4000500"/>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3" name="Date Placeholder 2"/>
          <p:cNvSpPr>
            <a:spLocks noGrp="1"/>
          </p:cNvSpPr>
          <p:nvPr>
            <p:ph type="dt" sz="half" idx="37"/>
          </p:nvPr>
        </p:nvSpPr>
        <p:spPr/>
        <p:txBody>
          <a:bodyPr/>
          <a:lstStyle>
            <a:lvl1pPr>
              <a:defRPr/>
            </a:lvl1pPr>
          </a:lstStyle>
          <a:p>
            <a:pPr>
              <a:defRPr/>
            </a:pPr>
            <a:endParaRPr lang="en-US"/>
          </a:p>
        </p:txBody>
      </p:sp>
      <p:sp>
        <p:nvSpPr>
          <p:cNvPr id="34" name="Footer Placeholder 3"/>
          <p:cNvSpPr>
            <a:spLocks noGrp="1"/>
          </p:cNvSpPr>
          <p:nvPr>
            <p:ph type="ftr" sz="quarter" idx="38"/>
          </p:nvPr>
        </p:nvSpPr>
        <p:spPr>
          <a:xfrm>
            <a:off x="24323782" y="28100734"/>
            <a:ext cx="25495779" cy="400050"/>
          </a:xfrm>
          <a:prstGeom prst="rect">
            <a:avLst/>
          </a:prstGeom>
        </p:spPr>
        <p:txBody>
          <a:bodyPr/>
          <a:lstStyle>
            <a:lvl1pPr>
              <a:defRPr/>
            </a:lvl1pPr>
          </a:lstStyle>
          <a:p>
            <a:pPr>
              <a:defRPr/>
            </a:pPr>
            <a:endParaRPr lang="en-US"/>
          </a:p>
        </p:txBody>
      </p:sp>
    </p:spTree>
    <p:extLst>
      <p:ext uri="{BB962C8B-B14F-4D97-AF65-F5344CB8AC3E}">
        <p14:creationId xmlns:p14="http://schemas.microsoft.com/office/powerpoint/2010/main" val="166372920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userDrawn="1">
  <p:cSld name="4_Διαφάνεια τίτλου">
    <p:spTree>
      <p:nvGrpSpPr>
        <p:cNvPr id="1" name=""/>
        <p:cNvGrpSpPr/>
        <p:nvPr/>
      </p:nvGrpSpPr>
      <p:grpSpPr>
        <a:xfrm>
          <a:off x="0" y="0"/>
          <a:ext cx="0" cy="0"/>
          <a:chOff x="0" y="0"/>
          <a:chExt cx="0" cy="0"/>
        </a:xfrm>
      </p:grpSpPr>
      <p:pic>
        <p:nvPicPr>
          <p:cNvPr id="4" name="Picture 9" descr="msd_logo_bar.jpg"/>
          <p:cNvPicPr>
            <a:picLocks/>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12747427"/>
            <a:ext cx="49926611" cy="480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 name="Title 1"/>
          <p:cNvSpPr>
            <a:spLocks noGrp="1"/>
          </p:cNvSpPr>
          <p:nvPr>
            <p:ph type="ctrTitle"/>
          </p:nvPr>
        </p:nvSpPr>
        <p:spPr>
          <a:xfrm>
            <a:off x="0" y="8321043"/>
            <a:ext cx="49926240" cy="4426560"/>
          </a:xfrm>
          <a:solidFill>
            <a:srgbClr val="666666"/>
          </a:solidFill>
        </p:spPr>
        <p:txBody>
          <a:bodyPr lIns="1316736" anchor="ctr">
            <a:normAutofit/>
          </a:bodyPr>
          <a:lstStyle>
            <a:lvl1pPr marL="5476396" indent="0">
              <a:defRPr sz="17967">
                <a:solidFill>
                  <a:schemeClr val="bg1"/>
                </a:solidFill>
              </a:defRPr>
            </a:lvl1pPr>
          </a:lstStyle>
          <a:p>
            <a:r>
              <a:rPr lang="el-GR"/>
              <a:t>Στυλ κύριου τίτλου</a:t>
            </a:r>
            <a:endParaRPr dirty="0"/>
          </a:p>
        </p:txBody>
      </p:sp>
      <p:sp>
        <p:nvSpPr>
          <p:cNvPr id="23" name="Subtitle 2"/>
          <p:cNvSpPr>
            <a:spLocks noGrp="1"/>
          </p:cNvSpPr>
          <p:nvPr>
            <p:ph type="subTitle" idx="1"/>
          </p:nvPr>
        </p:nvSpPr>
        <p:spPr>
          <a:xfrm>
            <a:off x="5223054" y="13227663"/>
            <a:ext cx="44651980" cy="15575940"/>
          </a:xfrm>
          <a:prstGeom prst="rect">
            <a:avLst/>
          </a:prstGeom>
          <a:solidFill>
            <a:srgbClr val="DFDFDF"/>
          </a:solidFill>
          <a:ln>
            <a:noFill/>
          </a:ln>
        </p:spPr>
        <p:style>
          <a:lnRef idx="2">
            <a:schemeClr val="accent1">
              <a:shade val="50000"/>
            </a:schemeClr>
          </a:lnRef>
          <a:fillRef idx="1">
            <a:schemeClr val="accent1"/>
          </a:fillRef>
          <a:effectRef idx="0">
            <a:schemeClr val="accent1"/>
          </a:effectRef>
          <a:fontRef idx="minor">
            <a:schemeClr val="lt1"/>
          </a:fontRef>
        </p:style>
        <p:txBody>
          <a:bodyPr lIns="1316736" tIns="438912" rIns="1316736" bIns="438912" rtlCol="0">
            <a:normAutofit/>
          </a:bodyPr>
          <a:lstStyle>
            <a:lvl1pPr marL="0" indent="0" algn="l" defTabSz="5120786" rtl="0" eaLnBrk="1" latinLnBrk="0" hangingPunct="1">
              <a:spcBef>
                <a:spcPts val="11200"/>
              </a:spcBef>
              <a:buClr>
                <a:schemeClr val="accent1"/>
              </a:buClr>
              <a:buFont typeface="Wingdings 2" pitchFamily="18" charset="2"/>
              <a:buNone/>
              <a:defRPr sz="10034" kern="1200">
                <a:solidFill>
                  <a:schemeClr val="tx1">
                    <a:lumMod val="65000"/>
                    <a:lumOff val="35000"/>
                  </a:schemeClr>
                </a:solidFill>
                <a:latin typeface="+mn-lt"/>
                <a:ea typeface="+mn-ea"/>
                <a:cs typeface="+mn-cs"/>
              </a:defRPr>
            </a:lvl1pPr>
            <a:lvl2pPr marL="2560393" indent="0" algn="ctr">
              <a:buNone/>
              <a:defRPr>
                <a:solidFill>
                  <a:schemeClr val="tx1">
                    <a:tint val="75000"/>
                  </a:schemeClr>
                </a:solidFill>
              </a:defRPr>
            </a:lvl2pPr>
            <a:lvl3pPr marL="5120786" indent="0" algn="ctr">
              <a:buNone/>
              <a:defRPr>
                <a:solidFill>
                  <a:schemeClr val="tx1">
                    <a:tint val="75000"/>
                  </a:schemeClr>
                </a:solidFill>
              </a:defRPr>
            </a:lvl3pPr>
            <a:lvl4pPr marL="7681179" indent="0" algn="ctr">
              <a:buNone/>
              <a:defRPr>
                <a:solidFill>
                  <a:schemeClr val="tx1">
                    <a:tint val="75000"/>
                  </a:schemeClr>
                </a:solidFill>
              </a:defRPr>
            </a:lvl4pPr>
            <a:lvl5pPr marL="10241573" indent="0" algn="ctr">
              <a:buNone/>
              <a:defRPr>
                <a:solidFill>
                  <a:schemeClr val="tx1">
                    <a:tint val="75000"/>
                  </a:schemeClr>
                </a:solidFill>
              </a:defRPr>
            </a:lvl5pPr>
            <a:lvl6pPr marL="12801966" indent="0" algn="ctr">
              <a:buNone/>
              <a:defRPr>
                <a:solidFill>
                  <a:schemeClr val="tx1">
                    <a:tint val="75000"/>
                  </a:schemeClr>
                </a:solidFill>
              </a:defRPr>
            </a:lvl6pPr>
            <a:lvl7pPr marL="15362359" indent="0" algn="ctr">
              <a:buNone/>
              <a:defRPr>
                <a:solidFill>
                  <a:schemeClr val="tx1">
                    <a:tint val="75000"/>
                  </a:schemeClr>
                </a:solidFill>
              </a:defRPr>
            </a:lvl7pPr>
            <a:lvl8pPr marL="17922752" indent="0" algn="ctr">
              <a:buNone/>
              <a:defRPr>
                <a:solidFill>
                  <a:schemeClr val="tx1">
                    <a:tint val="75000"/>
                  </a:schemeClr>
                </a:solidFill>
              </a:defRPr>
            </a:lvl8pPr>
            <a:lvl9pPr marL="20483145" indent="0" algn="ctr">
              <a:buNone/>
              <a:defRPr>
                <a:solidFill>
                  <a:schemeClr val="tx1">
                    <a:tint val="75000"/>
                  </a:schemeClr>
                </a:solidFill>
              </a:defRPr>
            </a:lvl9pPr>
          </a:lstStyle>
          <a:p>
            <a:r>
              <a:rPr lang="el-GR"/>
              <a:t>Στυλ κύριου υπότιτλου</a:t>
            </a:r>
            <a:endParaRPr dirty="0"/>
          </a:p>
        </p:txBody>
      </p:sp>
    </p:spTree>
    <p:extLst>
      <p:ext uri="{BB962C8B-B14F-4D97-AF65-F5344CB8AC3E}">
        <p14:creationId xmlns:p14="http://schemas.microsoft.com/office/powerpoint/2010/main" val="59285468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4_Προσαρμοσμένη διάταξ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Στυλ κύριου τίτλου</a:t>
            </a:r>
          </a:p>
        </p:txBody>
      </p:sp>
      <p:sp>
        <p:nvSpPr>
          <p:cNvPr id="3" name="Θέση ημερομηνίας 2"/>
          <p:cNvSpPr>
            <a:spLocks noGrp="1"/>
          </p:cNvSpPr>
          <p:nvPr>
            <p:ph type="dt" sz="half" idx="10"/>
          </p:nvPr>
        </p:nvSpPr>
        <p:spPr/>
        <p:txBody>
          <a:bodyPr/>
          <a:lstStyle/>
          <a:p>
            <a:pPr>
              <a:defRPr/>
            </a:pPr>
            <a:endParaRPr lang="en-US"/>
          </a:p>
        </p:txBody>
      </p:sp>
    </p:spTree>
    <p:extLst>
      <p:ext uri="{BB962C8B-B14F-4D97-AF65-F5344CB8AC3E}">
        <p14:creationId xmlns:p14="http://schemas.microsoft.com/office/powerpoint/2010/main" val="70717314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Poster">
    <p:spTree>
      <p:nvGrpSpPr>
        <p:cNvPr id="1" name=""/>
        <p:cNvGrpSpPr/>
        <p:nvPr/>
      </p:nvGrpSpPr>
      <p:grpSpPr>
        <a:xfrm>
          <a:off x="0" y="0"/>
          <a:ext cx="0" cy="0"/>
          <a:chOff x="0" y="0"/>
          <a:chExt cx="0" cy="0"/>
        </a:xfrm>
      </p:grpSpPr>
      <p:sp>
        <p:nvSpPr>
          <p:cNvPr id="32" name="Instructions"/>
          <p:cNvSpPr/>
          <p:nvPr userDrawn="1"/>
        </p:nvSpPr>
        <p:spPr>
          <a:xfrm>
            <a:off x="51206400" y="2233613"/>
            <a:ext cx="14522186" cy="288036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20040" rIns="320040"/>
          <a:lstStyle/>
          <a:p>
            <a:pPr defTabSz="4301461" eaLnBrk="1" fontAlgn="auto" hangingPunct="1">
              <a:spcBef>
                <a:spcPts val="1400"/>
              </a:spcBef>
              <a:spcAft>
                <a:spcPts val="0"/>
              </a:spcAft>
              <a:defRPr/>
            </a:pPr>
            <a:r>
              <a:rPr sz="11200" dirty="0">
                <a:solidFill>
                  <a:prstClr val="white">
                    <a:lumMod val="50000"/>
                  </a:prstClr>
                </a:solidFill>
                <a:latin typeface="Calibri Light" panose="020F0302020204030204" pitchFamily="34" charset="0"/>
                <a:cs typeface="Calibri" panose="020F0502020204030204" pitchFamily="34" charset="0"/>
              </a:rPr>
              <a:t>Printing:</a:t>
            </a:r>
          </a:p>
          <a:p>
            <a:pPr defTabSz="4301461" eaLnBrk="1" fontAlgn="auto" hangingPunct="1">
              <a:spcBef>
                <a:spcPts val="1400"/>
              </a:spcBef>
              <a:spcAft>
                <a:spcPts val="0"/>
              </a:spcAft>
              <a:defRPr/>
            </a:pPr>
            <a:r>
              <a:rPr lang="en-US" sz="7700" dirty="0">
                <a:solidFill>
                  <a:prstClr val="white">
                    <a:lumMod val="50000"/>
                  </a:prstClr>
                </a:solidFill>
                <a:latin typeface="Calibri Light" panose="020F0302020204030204" pitchFamily="34" charset="0"/>
                <a:cs typeface="Calibri" panose="020F0502020204030204" pitchFamily="34" charset="0"/>
              </a:rPr>
              <a:t>This poster is 48” wide by 36” high. It’s designed to be printed on a large-format printer.</a:t>
            </a:r>
          </a:p>
          <a:p>
            <a:pPr defTabSz="4301461" eaLnBrk="1" fontAlgn="auto" hangingPunct="1">
              <a:spcBef>
                <a:spcPts val="350"/>
              </a:spcBef>
              <a:spcAft>
                <a:spcPts val="0"/>
              </a:spcAft>
              <a:defRPr/>
            </a:pPr>
            <a:endParaRPr sz="7000" dirty="0">
              <a:solidFill>
                <a:prstClr val="white">
                  <a:lumMod val="50000"/>
                </a:prstClr>
              </a:solidFill>
              <a:latin typeface="Calibri Light" panose="020F0302020204030204" pitchFamily="34" charset="0"/>
              <a:cs typeface="Calibri" panose="020F0502020204030204" pitchFamily="34" charset="0"/>
            </a:endParaRPr>
          </a:p>
          <a:p>
            <a:pPr defTabSz="4301461" eaLnBrk="1" fontAlgn="auto" hangingPunct="1">
              <a:spcBef>
                <a:spcPts val="1400"/>
              </a:spcBef>
              <a:spcAft>
                <a:spcPts val="0"/>
              </a:spcAft>
              <a:defRPr/>
            </a:pPr>
            <a:r>
              <a:rPr sz="10267" dirty="0">
                <a:solidFill>
                  <a:prstClr val="white">
                    <a:lumMod val="50000"/>
                  </a:prstClr>
                </a:solidFill>
                <a:latin typeface="Calibri Light" panose="020F0302020204030204" pitchFamily="34" charset="0"/>
                <a:cs typeface="Calibri" panose="020F0502020204030204" pitchFamily="34" charset="0"/>
              </a:rPr>
              <a:t>Customizing the Content:</a:t>
            </a:r>
          </a:p>
          <a:p>
            <a:pPr defTabSz="4301461" eaLnBrk="1" fontAlgn="auto" hangingPunct="1">
              <a:spcBef>
                <a:spcPts val="1400"/>
              </a:spcBef>
              <a:spcAft>
                <a:spcPts val="0"/>
              </a:spcAft>
              <a:defRPr/>
            </a:pPr>
            <a:r>
              <a:rPr sz="7700" dirty="0">
                <a:solidFill>
                  <a:prstClr val="white">
                    <a:lumMod val="50000"/>
                  </a:prstClr>
                </a:solidFill>
                <a:latin typeface="Calibri Light" panose="020F0302020204030204" pitchFamily="34" charset="0"/>
                <a:cs typeface="Calibri" panose="020F0502020204030204" pitchFamily="34" charset="0"/>
              </a:rPr>
              <a:t>The placeholders in this </a:t>
            </a:r>
            <a:r>
              <a:rPr lang="en-US" sz="7700" dirty="0">
                <a:solidFill>
                  <a:prstClr val="white">
                    <a:lumMod val="50000"/>
                  </a:prstClr>
                </a:solidFill>
                <a:latin typeface="Calibri Light" panose="020F0302020204030204" pitchFamily="34" charset="0"/>
                <a:cs typeface="Calibri" panose="020F0502020204030204" pitchFamily="34" charset="0"/>
              </a:rPr>
              <a:t>poster </a:t>
            </a:r>
            <a:r>
              <a:rPr sz="7700" dirty="0">
                <a:solidFill>
                  <a:prstClr val="white">
                    <a:lumMod val="50000"/>
                  </a:prstClr>
                </a:solidFill>
                <a:latin typeface="Calibri Light" panose="020F0302020204030204" pitchFamily="34" charset="0"/>
                <a:cs typeface="Calibri" panose="020F0502020204030204" pitchFamily="34" charset="0"/>
              </a:rPr>
              <a:t>are formatted for you. </a:t>
            </a:r>
            <a:r>
              <a:rPr lang="en-US" sz="7700" dirty="0">
                <a:solidFill>
                  <a:prstClr val="white">
                    <a:lumMod val="50000"/>
                  </a:prstClr>
                </a:solidFill>
                <a:latin typeface="Calibri Light" panose="020F0302020204030204" pitchFamily="34" charset="0"/>
                <a:cs typeface="Calibri" panose="020F0502020204030204" pitchFamily="34" charset="0"/>
              </a:rPr>
              <a:t>Type in the placeholders to </a:t>
            </a:r>
            <a:r>
              <a:rPr lang="en-US" sz="7700">
                <a:solidFill>
                  <a:prstClr val="white">
                    <a:lumMod val="50000"/>
                  </a:prstClr>
                </a:solidFill>
                <a:latin typeface="Calibri Light" panose="020F0302020204030204" pitchFamily="34" charset="0"/>
                <a:cs typeface="Calibri" panose="020F0502020204030204" pitchFamily="34" charset="0"/>
              </a:rPr>
              <a:t>add text, </a:t>
            </a:r>
            <a:r>
              <a:rPr lang="en-US" sz="7700" dirty="0">
                <a:solidFill>
                  <a:prstClr val="white">
                    <a:lumMod val="50000"/>
                  </a:prstClr>
                </a:solidFill>
                <a:latin typeface="Calibri Light" panose="020F0302020204030204" pitchFamily="34" charset="0"/>
                <a:cs typeface="Calibri" panose="020F0502020204030204" pitchFamily="34" charset="0"/>
              </a:rPr>
              <a:t>or click an icon to add </a:t>
            </a:r>
            <a:r>
              <a:rPr lang="en-US" sz="7700">
                <a:solidFill>
                  <a:prstClr val="white">
                    <a:lumMod val="50000"/>
                  </a:prstClr>
                </a:solidFill>
                <a:latin typeface="Calibri Light" panose="020F0302020204030204" pitchFamily="34" charset="0"/>
                <a:cs typeface="Calibri" panose="020F0502020204030204" pitchFamily="34" charset="0"/>
              </a:rPr>
              <a:t>a table, chart, SmartArt graphic, </a:t>
            </a:r>
            <a:r>
              <a:rPr lang="en-US" sz="7700" dirty="0">
                <a:solidFill>
                  <a:prstClr val="white">
                    <a:lumMod val="50000"/>
                  </a:prstClr>
                </a:solidFill>
                <a:latin typeface="Calibri Light" panose="020F0302020204030204" pitchFamily="34" charset="0"/>
                <a:cs typeface="Calibri" panose="020F0502020204030204" pitchFamily="34" charset="0"/>
              </a:rPr>
              <a:t>picture or multimedia file.</a:t>
            </a:r>
          </a:p>
          <a:p>
            <a:pPr defTabSz="4301461" eaLnBrk="1" fontAlgn="auto" hangingPunct="1">
              <a:spcBef>
                <a:spcPts val="2800"/>
              </a:spcBef>
              <a:spcAft>
                <a:spcPts val="0"/>
              </a:spcAft>
              <a:defRPr/>
            </a:pPr>
            <a:r>
              <a:rPr lang="en-US" sz="7700" dirty="0">
                <a:solidFill>
                  <a:prstClr val="white">
                    <a:lumMod val="50000"/>
                  </a:prstClr>
                </a:solidFill>
                <a:latin typeface="Calibri Light" panose="020F0302020204030204" pitchFamily="34" charset="0"/>
                <a:cs typeface="Calibri" panose="020F0502020204030204" pitchFamily="34" charset="0"/>
              </a:rPr>
              <a:t>T</a:t>
            </a:r>
            <a:r>
              <a:rPr sz="7700" dirty="0">
                <a:solidFill>
                  <a:prstClr val="white">
                    <a:lumMod val="50000"/>
                  </a:prstClr>
                </a:solidFill>
                <a:latin typeface="Calibri Light" panose="020F0302020204030204" pitchFamily="34" charset="0"/>
                <a:cs typeface="Calibri" panose="020F0502020204030204" pitchFamily="34" charset="0"/>
              </a:rPr>
              <a:t>o add or remove bullet points </a:t>
            </a:r>
            <a:r>
              <a:rPr sz="7700">
                <a:solidFill>
                  <a:prstClr val="white">
                    <a:lumMod val="50000"/>
                  </a:prstClr>
                </a:solidFill>
                <a:latin typeface="Calibri Light" panose="020F0302020204030204" pitchFamily="34" charset="0"/>
                <a:cs typeface="Calibri" panose="020F0502020204030204" pitchFamily="34" charset="0"/>
              </a:rPr>
              <a:t>from text, </a:t>
            </a:r>
            <a:r>
              <a:rPr sz="7700" dirty="0">
                <a:solidFill>
                  <a:prstClr val="white">
                    <a:lumMod val="50000"/>
                  </a:prstClr>
                </a:solidFill>
                <a:latin typeface="Calibri Light" panose="020F0302020204030204" pitchFamily="34" charset="0"/>
                <a:cs typeface="Calibri" panose="020F0502020204030204" pitchFamily="34" charset="0"/>
              </a:rPr>
              <a:t>just click the Bullets button on the Home tab.</a:t>
            </a:r>
          </a:p>
          <a:p>
            <a:pPr defTabSz="4301461" eaLnBrk="1" fontAlgn="auto" hangingPunct="1">
              <a:spcBef>
                <a:spcPts val="2800"/>
              </a:spcBef>
              <a:spcAft>
                <a:spcPts val="0"/>
              </a:spcAft>
              <a:defRPr/>
            </a:pPr>
            <a:r>
              <a:rPr sz="7700" dirty="0">
                <a:solidFill>
                  <a:prstClr val="white">
                    <a:lumMod val="50000"/>
                  </a:prstClr>
                </a:solidFill>
                <a:latin typeface="Calibri Light" panose="020F0302020204030204" pitchFamily="34" charset="0"/>
                <a:cs typeface="Calibri" panose="020F0502020204030204" pitchFamily="34" charset="0"/>
              </a:rPr>
              <a:t>If you need more placeholders </a:t>
            </a:r>
            <a:r>
              <a:rPr sz="7700">
                <a:solidFill>
                  <a:prstClr val="white">
                    <a:lumMod val="50000"/>
                  </a:prstClr>
                </a:solidFill>
                <a:latin typeface="Calibri Light" panose="020F0302020204030204" pitchFamily="34" charset="0"/>
                <a:cs typeface="Calibri" panose="020F0502020204030204" pitchFamily="34" charset="0"/>
              </a:rPr>
              <a:t>for titles, </a:t>
            </a:r>
            <a:r>
              <a:rPr lang="en-US" sz="7700" dirty="0">
                <a:solidFill>
                  <a:prstClr val="white">
                    <a:lumMod val="50000"/>
                  </a:prstClr>
                </a:solidFill>
                <a:latin typeface="Calibri Light" panose="020F0302020204030204" pitchFamily="34" charset="0"/>
                <a:cs typeface="Calibri" panose="020F0502020204030204" pitchFamily="34" charset="0"/>
              </a:rPr>
              <a:t>content</a:t>
            </a:r>
            <a:r>
              <a:rPr sz="7700" dirty="0">
                <a:solidFill>
                  <a:prstClr val="white">
                    <a:lumMod val="50000"/>
                  </a:prstClr>
                </a:solidFill>
                <a:latin typeface="Calibri Light" panose="020F0302020204030204" pitchFamily="34" charset="0"/>
                <a:cs typeface="Calibri" panose="020F0502020204030204" pitchFamily="34" charset="0"/>
              </a:rPr>
              <a:t> or </a:t>
            </a:r>
            <a:r>
              <a:rPr sz="7700">
                <a:solidFill>
                  <a:prstClr val="white">
                    <a:lumMod val="50000"/>
                  </a:prstClr>
                </a:solidFill>
                <a:latin typeface="Calibri Light" panose="020F0302020204030204" pitchFamily="34" charset="0"/>
                <a:cs typeface="Calibri" panose="020F0502020204030204" pitchFamily="34" charset="0"/>
              </a:rPr>
              <a:t>body text, </a:t>
            </a:r>
            <a:r>
              <a:rPr sz="7700" dirty="0">
                <a:solidFill>
                  <a:prstClr val="white">
                    <a:lumMod val="50000"/>
                  </a:prstClr>
                </a:solidFill>
                <a:latin typeface="Calibri Light" panose="020F0302020204030204" pitchFamily="34" charset="0"/>
                <a:cs typeface="Calibri" panose="020F0502020204030204" pitchFamily="34" charset="0"/>
              </a:rPr>
              <a:t>just make a copy of what you need and drag it into place. PowerPoint’s Smart Guides will help you align it with everything else.</a:t>
            </a:r>
          </a:p>
          <a:p>
            <a:pPr defTabSz="4301461" eaLnBrk="1" fontAlgn="auto" hangingPunct="1">
              <a:spcBef>
                <a:spcPts val="2800"/>
              </a:spcBef>
              <a:spcAft>
                <a:spcPts val="0"/>
              </a:spcAft>
              <a:defRPr/>
            </a:pPr>
            <a:r>
              <a:rPr sz="7700" dirty="0">
                <a:solidFill>
                  <a:prstClr val="white">
                    <a:lumMod val="50000"/>
                  </a:prstClr>
                </a:solidFill>
                <a:latin typeface="Calibri Light" panose="020F0302020204030204" pitchFamily="34" charset="0"/>
                <a:cs typeface="Calibri" panose="020F0502020204030204" pitchFamily="34" charset="0"/>
              </a:rPr>
              <a:t>Want to use your own pictures instead of ours? No problem! Just </a:t>
            </a:r>
            <a:r>
              <a:rPr lang="en-US" sz="7700" dirty="0">
                <a:solidFill>
                  <a:prstClr val="white">
                    <a:lumMod val="50000"/>
                  </a:prstClr>
                </a:solidFill>
                <a:latin typeface="Calibri Light" panose="020F0302020204030204" pitchFamily="34" charset="0"/>
                <a:cs typeface="Calibri" panose="020F0502020204030204" pitchFamily="34" charset="0"/>
              </a:rPr>
              <a:t>right-</a:t>
            </a:r>
            <a:r>
              <a:rPr sz="7700" dirty="0">
                <a:solidFill>
                  <a:prstClr val="white">
                    <a:lumMod val="50000"/>
                  </a:prstClr>
                </a:solidFill>
                <a:latin typeface="Calibri Light" panose="020F0302020204030204" pitchFamily="34" charset="0"/>
                <a:cs typeface="Calibri" panose="020F0502020204030204" pitchFamily="34" charset="0"/>
              </a:rPr>
              <a:t>click a picture</a:t>
            </a:r>
            <a:r>
              <a:rPr lang="en-US" sz="7700" dirty="0">
                <a:solidFill>
                  <a:prstClr val="white">
                    <a:lumMod val="50000"/>
                  </a:prstClr>
                </a:solidFill>
                <a:latin typeface="Calibri Light" panose="020F0302020204030204" pitchFamily="34" charset="0"/>
                <a:cs typeface="Calibri" panose="020F0502020204030204" pitchFamily="34" charset="0"/>
              </a:rPr>
              <a:t> and choose Change Picture. Maintain the proportion of pictures as you resize by dragging a corner.</a:t>
            </a:r>
            <a:endParaRPr sz="7700" dirty="0">
              <a:solidFill>
                <a:prstClr val="white">
                  <a:lumMod val="50000"/>
                </a:prstClr>
              </a:solidFill>
              <a:latin typeface="Calibri Light" panose="020F0302020204030204" pitchFamily="34" charset="0"/>
              <a:cs typeface="Calibri" panose="020F0502020204030204" pitchFamily="34" charset="0"/>
            </a:endParaRPr>
          </a:p>
        </p:txBody>
      </p:sp>
      <p:sp>
        <p:nvSpPr>
          <p:cNvPr id="2" name="Title 1"/>
          <p:cNvSpPr>
            <a:spLocks noGrp="1"/>
          </p:cNvSpPr>
          <p:nvPr>
            <p:ph type="title"/>
          </p:nvPr>
        </p:nvSpPr>
        <p:spPr>
          <a:xfrm>
            <a:off x="7467600" y="866775"/>
            <a:ext cx="36271200" cy="2200223"/>
          </a:xfrm>
        </p:spPr>
        <p:txBody>
          <a:bodyPr/>
          <a:lstStyle/>
          <a:p>
            <a:r>
              <a:rPr lang="el-GR" dirty="0"/>
              <a:t>Στυλ κύριου τίτλου</a:t>
            </a:r>
            <a:endParaRPr lang="en-US" dirty="0"/>
          </a:p>
        </p:txBody>
      </p:sp>
      <p:sp>
        <p:nvSpPr>
          <p:cNvPr id="31" name="Text Placeholder 6"/>
          <p:cNvSpPr>
            <a:spLocks noGrp="1"/>
          </p:cNvSpPr>
          <p:nvPr>
            <p:ph type="body" sz="quarter" idx="36"/>
          </p:nvPr>
        </p:nvSpPr>
        <p:spPr bwMode="auto">
          <a:xfrm>
            <a:off x="7467600" y="3140028"/>
            <a:ext cx="36271200" cy="727122"/>
          </a:xfrm>
        </p:spPr>
        <p:txBody>
          <a:bodyPr>
            <a:noAutofit/>
          </a:bodyPr>
          <a:lstStyle>
            <a:lvl1pPr marL="0" indent="0">
              <a:spcBef>
                <a:spcPts val="0"/>
              </a:spcBef>
              <a:buNone/>
              <a:defRPr sz="2800">
                <a:solidFill>
                  <a:schemeClr val="bg1"/>
                </a:solidFill>
              </a:defRPr>
            </a:lvl1pPr>
            <a:lvl2pPr marL="0" indent="0">
              <a:spcBef>
                <a:spcPts val="0"/>
              </a:spcBef>
              <a:buNone/>
              <a:defRPr sz="2800">
                <a:solidFill>
                  <a:schemeClr val="bg1"/>
                </a:solidFill>
              </a:defRPr>
            </a:lvl2pPr>
            <a:lvl3pPr marL="0" indent="0">
              <a:spcBef>
                <a:spcPts val="0"/>
              </a:spcBef>
              <a:buNone/>
              <a:defRPr sz="2800">
                <a:solidFill>
                  <a:schemeClr val="bg1"/>
                </a:solidFill>
              </a:defRPr>
            </a:lvl3pPr>
            <a:lvl4pPr marL="0" indent="0">
              <a:spcBef>
                <a:spcPts val="0"/>
              </a:spcBef>
              <a:buNone/>
              <a:defRPr sz="2800">
                <a:solidFill>
                  <a:schemeClr val="bg1"/>
                </a:solidFill>
              </a:defRPr>
            </a:lvl4pPr>
            <a:lvl5pPr marL="0" indent="0">
              <a:spcBef>
                <a:spcPts val="0"/>
              </a:spcBef>
              <a:buNone/>
              <a:defRPr sz="2800">
                <a:solidFill>
                  <a:schemeClr val="bg1"/>
                </a:solidFill>
              </a:defRPr>
            </a:lvl5pPr>
            <a:lvl6pPr marL="0" indent="0">
              <a:spcBef>
                <a:spcPts val="0"/>
              </a:spcBef>
              <a:buNone/>
              <a:defRPr sz="2800">
                <a:solidFill>
                  <a:schemeClr val="bg1"/>
                </a:solidFill>
              </a:defRPr>
            </a:lvl6pPr>
            <a:lvl7pPr marL="0" indent="0">
              <a:spcBef>
                <a:spcPts val="0"/>
              </a:spcBef>
              <a:buNone/>
              <a:defRPr sz="2800">
                <a:solidFill>
                  <a:schemeClr val="bg1"/>
                </a:solidFill>
              </a:defRPr>
            </a:lvl7pPr>
            <a:lvl8pPr marL="0" indent="0">
              <a:spcBef>
                <a:spcPts val="0"/>
              </a:spcBef>
              <a:buNone/>
              <a:defRPr sz="2800">
                <a:solidFill>
                  <a:schemeClr val="bg1"/>
                </a:solidFill>
              </a:defRPr>
            </a:lvl8pPr>
            <a:lvl9pPr marL="0" indent="0">
              <a:spcBef>
                <a:spcPts val="0"/>
              </a:spcBef>
              <a:buNone/>
              <a:defRPr sz="2800">
                <a:solidFill>
                  <a:schemeClr val="bg1"/>
                </a:solidFill>
              </a:defRPr>
            </a:lvl9pPr>
          </a:lstStyle>
          <a:p>
            <a:pPr lvl="0"/>
            <a:r>
              <a:rPr lang="el-GR"/>
              <a:t>Στυλ υποδείγματος κειμένου</a:t>
            </a:r>
          </a:p>
        </p:txBody>
      </p:sp>
      <p:sp>
        <p:nvSpPr>
          <p:cNvPr id="7" name="Text Placeholder 6"/>
          <p:cNvSpPr>
            <a:spLocks noGrp="1"/>
          </p:cNvSpPr>
          <p:nvPr>
            <p:ph type="body" sz="quarter" idx="13"/>
          </p:nvPr>
        </p:nvSpPr>
        <p:spPr>
          <a:xfrm>
            <a:off x="1333500" y="5120640"/>
            <a:ext cx="14935200" cy="1066800"/>
          </a:xfrm>
          <a:prstGeom prst="round1Rect">
            <a:avLst/>
          </a:prstGeom>
          <a:solidFill>
            <a:schemeClr val="accent2"/>
          </a:solidFill>
        </p:spPr>
        <p:txBody>
          <a:bodyPr lIns="365760" anchor="ctr">
            <a:noAutofit/>
          </a:bodyPr>
          <a:lstStyle>
            <a:lvl1pPr marL="0" indent="0">
              <a:spcBef>
                <a:spcPts val="0"/>
              </a:spcBef>
              <a:buNone/>
              <a:defRPr sz="7000" cap="all" baseline="0">
                <a:solidFill>
                  <a:schemeClr val="bg1"/>
                </a:solidFill>
                <a:latin typeface="+mj-lt"/>
              </a:defRPr>
            </a:lvl1pPr>
            <a:lvl2pPr marL="0" indent="0">
              <a:spcBef>
                <a:spcPts val="0"/>
              </a:spcBef>
              <a:buNone/>
              <a:defRPr sz="7000" cap="all" baseline="0">
                <a:solidFill>
                  <a:schemeClr val="bg1"/>
                </a:solidFill>
                <a:latin typeface="+mj-lt"/>
              </a:defRPr>
            </a:lvl2pPr>
            <a:lvl3pPr marL="0" indent="0">
              <a:spcBef>
                <a:spcPts val="0"/>
              </a:spcBef>
              <a:buNone/>
              <a:defRPr sz="7000" cap="all" baseline="0">
                <a:solidFill>
                  <a:schemeClr val="bg1"/>
                </a:solidFill>
                <a:latin typeface="+mj-lt"/>
              </a:defRPr>
            </a:lvl3pPr>
            <a:lvl4pPr marL="0" indent="0">
              <a:spcBef>
                <a:spcPts val="0"/>
              </a:spcBef>
              <a:buNone/>
              <a:defRPr sz="7000" cap="all" baseline="0">
                <a:solidFill>
                  <a:schemeClr val="bg1"/>
                </a:solidFill>
                <a:latin typeface="+mj-lt"/>
              </a:defRPr>
            </a:lvl4pPr>
            <a:lvl5pPr marL="0" indent="0">
              <a:spcBef>
                <a:spcPts val="0"/>
              </a:spcBef>
              <a:buNone/>
              <a:defRPr sz="7000" cap="all" baseline="0">
                <a:solidFill>
                  <a:schemeClr val="bg1"/>
                </a:solidFill>
                <a:latin typeface="+mj-lt"/>
              </a:defRPr>
            </a:lvl5pPr>
            <a:lvl6pPr marL="0" indent="0">
              <a:spcBef>
                <a:spcPts val="0"/>
              </a:spcBef>
              <a:buNone/>
              <a:defRPr sz="7000" cap="all" baseline="0">
                <a:solidFill>
                  <a:schemeClr val="bg1"/>
                </a:solidFill>
                <a:latin typeface="+mj-lt"/>
              </a:defRPr>
            </a:lvl6pPr>
            <a:lvl7pPr marL="0" indent="0">
              <a:spcBef>
                <a:spcPts val="0"/>
              </a:spcBef>
              <a:buNone/>
              <a:defRPr sz="7000" cap="all" baseline="0">
                <a:solidFill>
                  <a:schemeClr val="bg1"/>
                </a:solidFill>
                <a:latin typeface="+mj-lt"/>
              </a:defRPr>
            </a:lvl7pPr>
            <a:lvl8pPr marL="0" indent="0">
              <a:spcBef>
                <a:spcPts val="0"/>
              </a:spcBef>
              <a:buNone/>
              <a:defRPr sz="7000" cap="all" baseline="0">
                <a:solidFill>
                  <a:schemeClr val="bg1"/>
                </a:solidFill>
                <a:latin typeface="+mj-lt"/>
              </a:defRPr>
            </a:lvl8pPr>
            <a:lvl9pPr marL="0" indent="0">
              <a:spcBef>
                <a:spcPts val="0"/>
              </a:spcBef>
              <a:buNone/>
              <a:defRPr sz="7000" cap="all" baseline="0">
                <a:solidFill>
                  <a:schemeClr val="bg1"/>
                </a:solidFill>
                <a:latin typeface="+mj-lt"/>
              </a:defRPr>
            </a:lvl9pPr>
          </a:lstStyle>
          <a:p>
            <a:pPr lvl="0"/>
            <a:r>
              <a:rPr lang="en-US"/>
              <a:t>Click to edit Master text styles</a:t>
            </a:r>
          </a:p>
        </p:txBody>
      </p:sp>
      <p:sp>
        <p:nvSpPr>
          <p:cNvPr id="19" name="Content Placeholder 17"/>
          <p:cNvSpPr>
            <a:spLocks noGrp="1"/>
          </p:cNvSpPr>
          <p:nvPr>
            <p:ph sz="quarter" idx="24"/>
          </p:nvPr>
        </p:nvSpPr>
        <p:spPr>
          <a:xfrm>
            <a:off x="1333500" y="6187440"/>
            <a:ext cx="14935200" cy="6000750"/>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6"/>
          <p:cNvSpPr>
            <a:spLocks noGrp="1"/>
          </p:cNvSpPr>
          <p:nvPr>
            <p:ph type="body" sz="quarter" idx="17"/>
          </p:nvPr>
        </p:nvSpPr>
        <p:spPr>
          <a:xfrm>
            <a:off x="1333500" y="13153644"/>
            <a:ext cx="14935200" cy="1066800"/>
          </a:xfrm>
          <a:prstGeom prst="round1Rect">
            <a:avLst/>
          </a:prstGeom>
          <a:solidFill>
            <a:schemeClr val="accent3"/>
          </a:solidFill>
        </p:spPr>
        <p:txBody>
          <a:bodyPr lIns="365760" anchor="ctr">
            <a:noAutofit/>
          </a:bodyPr>
          <a:lstStyle>
            <a:lvl1pPr marL="0" indent="0">
              <a:spcBef>
                <a:spcPts val="0"/>
              </a:spcBef>
              <a:buNone/>
              <a:defRPr sz="7000" cap="all" baseline="0">
                <a:solidFill>
                  <a:schemeClr val="bg1"/>
                </a:solidFill>
                <a:latin typeface="+mj-lt"/>
              </a:defRPr>
            </a:lvl1pPr>
            <a:lvl2pPr marL="0" indent="0">
              <a:spcBef>
                <a:spcPts val="0"/>
              </a:spcBef>
              <a:buNone/>
              <a:defRPr sz="7000" cap="all" baseline="0">
                <a:solidFill>
                  <a:schemeClr val="bg1"/>
                </a:solidFill>
                <a:latin typeface="+mj-lt"/>
              </a:defRPr>
            </a:lvl2pPr>
            <a:lvl3pPr marL="0" indent="0">
              <a:spcBef>
                <a:spcPts val="0"/>
              </a:spcBef>
              <a:buNone/>
              <a:defRPr sz="7000" cap="all" baseline="0">
                <a:solidFill>
                  <a:schemeClr val="bg1"/>
                </a:solidFill>
                <a:latin typeface="+mj-lt"/>
              </a:defRPr>
            </a:lvl3pPr>
            <a:lvl4pPr marL="0" indent="0">
              <a:spcBef>
                <a:spcPts val="0"/>
              </a:spcBef>
              <a:buNone/>
              <a:defRPr sz="7000" cap="all" baseline="0">
                <a:solidFill>
                  <a:schemeClr val="bg1"/>
                </a:solidFill>
                <a:latin typeface="+mj-lt"/>
              </a:defRPr>
            </a:lvl4pPr>
            <a:lvl5pPr marL="0" indent="0">
              <a:spcBef>
                <a:spcPts val="0"/>
              </a:spcBef>
              <a:buNone/>
              <a:defRPr sz="7000" cap="all" baseline="0">
                <a:solidFill>
                  <a:schemeClr val="bg1"/>
                </a:solidFill>
                <a:latin typeface="+mj-lt"/>
              </a:defRPr>
            </a:lvl5pPr>
            <a:lvl6pPr marL="0" indent="0">
              <a:spcBef>
                <a:spcPts val="0"/>
              </a:spcBef>
              <a:buNone/>
              <a:defRPr sz="7000" cap="all" baseline="0">
                <a:solidFill>
                  <a:schemeClr val="bg1"/>
                </a:solidFill>
                <a:latin typeface="+mj-lt"/>
              </a:defRPr>
            </a:lvl6pPr>
            <a:lvl7pPr marL="0" indent="0">
              <a:spcBef>
                <a:spcPts val="0"/>
              </a:spcBef>
              <a:buNone/>
              <a:defRPr sz="7000" cap="all" baseline="0">
                <a:solidFill>
                  <a:schemeClr val="bg1"/>
                </a:solidFill>
                <a:latin typeface="+mj-lt"/>
              </a:defRPr>
            </a:lvl7pPr>
            <a:lvl8pPr marL="0" indent="0">
              <a:spcBef>
                <a:spcPts val="0"/>
              </a:spcBef>
              <a:buNone/>
              <a:defRPr sz="7000" cap="all" baseline="0">
                <a:solidFill>
                  <a:schemeClr val="bg1"/>
                </a:solidFill>
                <a:latin typeface="+mj-lt"/>
              </a:defRPr>
            </a:lvl8pPr>
            <a:lvl9pPr marL="0" indent="0">
              <a:spcBef>
                <a:spcPts val="0"/>
              </a:spcBef>
              <a:buNone/>
              <a:defRPr sz="7000" cap="all" baseline="0">
                <a:solidFill>
                  <a:schemeClr val="bg1"/>
                </a:solidFill>
                <a:latin typeface="+mj-lt"/>
              </a:defRPr>
            </a:lvl9pPr>
          </a:lstStyle>
          <a:p>
            <a:pPr lvl="0"/>
            <a:r>
              <a:rPr lang="en-US"/>
              <a:t>Click to edit Master text styles</a:t>
            </a:r>
          </a:p>
        </p:txBody>
      </p:sp>
      <p:sp>
        <p:nvSpPr>
          <p:cNvPr id="20" name="Content Placeholder 17"/>
          <p:cNvSpPr>
            <a:spLocks noGrp="1"/>
          </p:cNvSpPr>
          <p:nvPr>
            <p:ph sz="quarter" idx="25"/>
          </p:nvPr>
        </p:nvSpPr>
        <p:spPr>
          <a:xfrm>
            <a:off x="1333500" y="14220445"/>
            <a:ext cx="14935200" cy="7952144"/>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Text Placeholder 6"/>
          <p:cNvSpPr>
            <a:spLocks noGrp="1"/>
          </p:cNvSpPr>
          <p:nvPr>
            <p:ph type="body" sz="quarter" idx="19"/>
          </p:nvPr>
        </p:nvSpPr>
        <p:spPr>
          <a:xfrm>
            <a:off x="1333500" y="22602825"/>
            <a:ext cx="14935200" cy="1066800"/>
          </a:xfrm>
          <a:prstGeom prst="round1Rect">
            <a:avLst/>
          </a:prstGeom>
          <a:solidFill>
            <a:schemeClr val="accent4"/>
          </a:solidFill>
        </p:spPr>
        <p:txBody>
          <a:bodyPr lIns="365760" anchor="ctr">
            <a:noAutofit/>
          </a:bodyPr>
          <a:lstStyle>
            <a:lvl1pPr marL="0" indent="0">
              <a:spcBef>
                <a:spcPts val="0"/>
              </a:spcBef>
              <a:buNone/>
              <a:defRPr sz="7000" cap="all" baseline="0">
                <a:solidFill>
                  <a:schemeClr val="bg1"/>
                </a:solidFill>
                <a:latin typeface="+mj-lt"/>
              </a:defRPr>
            </a:lvl1pPr>
            <a:lvl2pPr marL="0" indent="0">
              <a:spcBef>
                <a:spcPts val="0"/>
              </a:spcBef>
              <a:buNone/>
              <a:defRPr sz="7000" cap="all" baseline="0">
                <a:solidFill>
                  <a:schemeClr val="bg1"/>
                </a:solidFill>
                <a:latin typeface="+mj-lt"/>
              </a:defRPr>
            </a:lvl2pPr>
            <a:lvl3pPr marL="0" indent="0">
              <a:spcBef>
                <a:spcPts val="0"/>
              </a:spcBef>
              <a:buNone/>
              <a:defRPr sz="7000" cap="all" baseline="0">
                <a:solidFill>
                  <a:schemeClr val="bg1"/>
                </a:solidFill>
                <a:latin typeface="+mj-lt"/>
              </a:defRPr>
            </a:lvl3pPr>
            <a:lvl4pPr marL="0" indent="0">
              <a:spcBef>
                <a:spcPts val="0"/>
              </a:spcBef>
              <a:buNone/>
              <a:defRPr sz="7000" cap="all" baseline="0">
                <a:solidFill>
                  <a:schemeClr val="bg1"/>
                </a:solidFill>
                <a:latin typeface="+mj-lt"/>
              </a:defRPr>
            </a:lvl4pPr>
            <a:lvl5pPr marL="0" indent="0">
              <a:spcBef>
                <a:spcPts val="0"/>
              </a:spcBef>
              <a:buNone/>
              <a:defRPr sz="7000" cap="all" baseline="0">
                <a:solidFill>
                  <a:schemeClr val="bg1"/>
                </a:solidFill>
                <a:latin typeface="+mj-lt"/>
              </a:defRPr>
            </a:lvl5pPr>
            <a:lvl6pPr marL="0" indent="0">
              <a:spcBef>
                <a:spcPts val="0"/>
              </a:spcBef>
              <a:buNone/>
              <a:defRPr sz="7000" cap="all" baseline="0">
                <a:solidFill>
                  <a:schemeClr val="bg1"/>
                </a:solidFill>
                <a:latin typeface="+mj-lt"/>
              </a:defRPr>
            </a:lvl6pPr>
            <a:lvl7pPr marL="0" indent="0">
              <a:spcBef>
                <a:spcPts val="0"/>
              </a:spcBef>
              <a:buNone/>
              <a:defRPr sz="7000" cap="all" baseline="0">
                <a:solidFill>
                  <a:schemeClr val="bg1"/>
                </a:solidFill>
                <a:latin typeface="+mj-lt"/>
              </a:defRPr>
            </a:lvl7pPr>
            <a:lvl8pPr marL="0" indent="0">
              <a:spcBef>
                <a:spcPts val="0"/>
              </a:spcBef>
              <a:buNone/>
              <a:defRPr sz="7000" cap="all" baseline="0">
                <a:solidFill>
                  <a:schemeClr val="bg1"/>
                </a:solidFill>
                <a:latin typeface="+mj-lt"/>
              </a:defRPr>
            </a:lvl8pPr>
            <a:lvl9pPr marL="0" indent="0">
              <a:spcBef>
                <a:spcPts val="0"/>
              </a:spcBef>
              <a:buNone/>
              <a:defRPr sz="7000" cap="all" baseline="0">
                <a:solidFill>
                  <a:schemeClr val="bg1"/>
                </a:solidFill>
                <a:latin typeface="+mj-lt"/>
              </a:defRPr>
            </a:lvl9pPr>
          </a:lstStyle>
          <a:p>
            <a:pPr lvl="0"/>
            <a:r>
              <a:rPr lang="en-US"/>
              <a:t>Click to edit Master text styles</a:t>
            </a:r>
          </a:p>
        </p:txBody>
      </p:sp>
      <p:sp>
        <p:nvSpPr>
          <p:cNvPr id="21" name="Content Placeholder 17"/>
          <p:cNvSpPr>
            <a:spLocks noGrp="1"/>
          </p:cNvSpPr>
          <p:nvPr>
            <p:ph sz="quarter" idx="26"/>
          </p:nvPr>
        </p:nvSpPr>
        <p:spPr>
          <a:xfrm>
            <a:off x="1333500" y="23674959"/>
            <a:ext cx="14935200" cy="4000500"/>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Text Placeholder 6"/>
          <p:cNvSpPr>
            <a:spLocks noGrp="1"/>
          </p:cNvSpPr>
          <p:nvPr>
            <p:ph type="body" sz="quarter" idx="21"/>
          </p:nvPr>
        </p:nvSpPr>
        <p:spPr>
          <a:xfrm>
            <a:off x="18135600" y="5120640"/>
            <a:ext cx="14935200" cy="1066800"/>
          </a:xfrm>
          <a:prstGeom prst="round1Rect">
            <a:avLst/>
          </a:prstGeom>
          <a:solidFill>
            <a:schemeClr val="accent5"/>
          </a:solidFill>
        </p:spPr>
        <p:txBody>
          <a:bodyPr lIns="365760" anchor="ctr">
            <a:noAutofit/>
          </a:bodyPr>
          <a:lstStyle>
            <a:lvl1pPr marL="0" indent="0">
              <a:spcBef>
                <a:spcPts val="0"/>
              </a:spcBef>
              <a:buNone/>
              <a:defRPr sz="7000" cap="all" baseline="0">
                <a:solidFill>
                  <a:schemeClr val="bg1"/>
                </a:solidFill>
                <a:latin typeface="+mj-lt"/>
              </a:defRPr>
            </a:lvl1pPr>
            <a:lvl2pPr marL="0" indent="0">
              <a:spcBef>
                <a:spcPts val="0"/>
              </a:spcBef>
              <a:buNone/>
              <a:defRPr sz="7000" cap="all" baseline="0">
                <a:solidFill>
                  <a:schemeClr val="bg1"/>
                </a:solidFill>
                <a:latin typeface="+mj-lt"/>
              </a:defRPr>
            </a:lvl2pPr>
            <a:lvl3pPr marL="0" indent="0">
              <a:spcBef>
                <a:spcPts val="0"/>
              </a:spcBef>
              <a:buNone/>
              <a:defRPr sz="7000" cap="all" baseline="0">
                <a:solidFill>
                  <a:schemeClr val="bg1"/>
                </a:solidFill>
                <a:latin typeface="+mj-lt"/>
              </a:defRPr>
            </a:lvl3pPr>
            <a:lvl4pPr marL="0" indent="0">
              <a:spcBef>
                <a:spcPts val="0"/>
              </a:spcBef>
              <a:buNone/>
              <a:defRPr sz="7000" cap="all" baseline="0">
                <a:solidFill>
                  <a:schemeClr val="bg1"/>
                </a:solidFill>
                <a:latin typeface="+mj-lt"/>
              </a:defRPr>
            </a:lvl4pPr>
            <a:lvl5pPr marL="0" indent="0">
              <a:spcBef>
                <a:spcPts val="0"/>
              </a:spcBef>
              <a:buNone/>
              <a:defRPr sz="7000" cap="all" baseline="0">
                <a:solidFill>
                  <a:schemeClr val="bg1"/>
                </a:solidFill>
                <a:latin typeface="+mj-lt"/>
              </a:defRPr>
            </a:lvl5pPr>
            <a:lvl6pPr marL="0" indent="0">
              <a:spcBef>
                <a:spcPts val="0"/>
              </a:spcBef>
              <a:buNone/>
              <a:defRPr sz="7000" cap="all" baseline="0">
                <a:solidFill>
                  <a:schemeClr val="bg1"/>
                </a:solidFill>
                <a:latin typeface="+mj-lt"/>
              </a:defRPr>
            </a:lvl6pPr>
            <a:lvl7pPr marL="0" indent="0">
              <a:spcBef>
                <a:spcPts val="0"/>
              </a:spcBef>
              <a:buNone/>
              <a:defRPr sz="7000" cap="all" baseline="0">
                <a:solidFill>
                  <a:schemeClr val="bg1"/>
                </a:solidFill>
                <a:latin typeface="+mj-lt"/>
              </a:defRPr>
            </a:lvl7pPr>
            <a:lvl8pPr marL="0" indent="0">
              <a:spcBef>
                <a:spcPts val="0"/>
              </a:spcBef>
              <a:buNone/>
              <a:defRPr sz="7000" cap="all" baseline="0">
                <a:solidFill>
                  <a:schemeClr val="bg1"/>
                </a:solidFill>
                <a:latin typeface="+mj-lt"/>
              </a:defRPr>
            </a:lvl8pPr>
            <a:lvl9pPr marL="0" indent="0">
              <a:spcBef>
                <a:spcPts val="0"/>
              </a:spcBef>
              <a:buNone/>
              <a:defRPr sz="7000" cap="all" baseline="0">
                <a:solidFill>
                  <a:schemeClr val="bg1"/>
                </a:solidFill>
                <a:latin typeface="+mj-lt"/>
              </a:defRPr>
            </a:lvl9pPr>
          </a:lstStyle>
          <a:p>
            <a:pPr lvl="0"/>
            <a:r>
              <a:rPr lang="en-US"/>
              <a:t>Click to edit Master text styles</a:t>
            </a:r>
          </a:p>
        </p:txBody>
      </p:sp>
      <p:sp>
        <p:nvSpPr>
          <p:cNvPr id="22" name="Content Placeholder 17"/>
          <p:cNvSpPr>
            <a:spLocks noGrp="1"/>
          </p:cNvSpPr>
          <p:nvPr>
            <p:ph sz="quarter" idx="27"/>
          </p:nvPr>
        </p:nvSpPr>
        <p:spPr>
          <a:xfrm>
            <a:off x="18135600" y="6187440"/>
            <a:ext cx="14935200" cy="4000500"/>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8" name="Content Placeholder 17"/>
          <p:cNvSpPr>
            <a:spLocks noGrp="1"/>
          </p:cNvSpPr>
          <p:nvPr>
            <p:ph sz="quarter" idx="23"/>
          </p:nvPr>
        </p:nvSpPr>
        <p:spPr>
          <a:xfrm>
            <a:off x="18135600" y="10454640"/>
            <a:ext cx="14935200" cy="5400675"/>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3" name="Content Placeholder 17"/>
          <p:cNvSpPr>
            <a:spLocks noGrp="1"/>
          </p:cNvSpPr>
          <p:nvPr>
            <p:ph sz="quarter" idx="28"/>
          </p:nvPr>
        </p:nvSpPr>
        <p:spPr>
          <a:xfrm>
            <a:off x="18135600" y="20535900"/>
            <a:ext cx="14935200" cy="1533525"/>
          </a:xfrm>
        </p:spPr>
        <p:txBody>
          <a:bodyPr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p:txBody>
      </p:sp>
      <p:sp>
        <p:nvSpPr>
          <p:cNvPr id="24" name="Text Placeholder 6"/>
          <p:cNvSpPr>
            <a:spLocks noGrp="1"/>
          </p:cNvSpPr>
          <p:nvPr>
            <p:ph type="body" sz="quarter" idx="29"/>
          </p:nvPr>
        </p:nvSpPr>
        <p:spPr>
          <a:xfrm>
            <a:off x="18135600" y="22602825"/>
            <a:ext cx="14935200" cy="1066800"/>
          </a:xfrm>
          <a:prstGeom prst="round1Rect">
            <a:avLst/>
          </a:prstGeom>
          <a:solidFill>
            <a:schemeClr val="accent6"/>
          </a:solidFill>
        </p:spPr>
        <p:txBody>
          <a:bodyPr lIns="365760" anchor="ctr">
            <a:noAutofit/>
          </a:bodyPr>
          <a:lstStyle>
            <a:lvl1pPr marL="0" indent="0">
              <a:spcBef>
                <a:spcPts val="0"/>
              </a:spcBef>
              <a:buNone/>
              <a:defRPr sz="7000" cap="all" baseline="0">
                <a:solidFill>
                  <a:schemeClr val="bg1"/>
                </a:solidFill>
                <a:latin typeface="+mj-lt"/>
              </a:defRPr>
            </a:lvl1pPr>
            <a:lvl2pPr marL="0" indent="0">
              <a:spcBef>
                <a:spcPts val="0"/>
              </a:spcBef>
              <a:buNone/>
              <a:defRPr sz="7000" cap="all" baseline="0">
                <a:solidFill>
                  <a:schemeClr val="bg1"/>
                </a:solidFill>
                <a:latin typeface="+mj-lt"/>
              </a:defRPr>
            </a:lvl2pPr>
            <a:lvl3pPr marL="0" indent="0">
              <a:spcBef>
                <a:spcPts val="0"/>
              </a:spcBef>
              <a:buNone/>
              <a:defRPr sz="7000" cap="all" baseline="0">
                <a:solidFill>
                  <a:schemeClr val="bg1"/>
                </a:solidFill>
                <a:latin typeface="+mj-lt"/>
              </a:defRPr>
            </a:lvl3pPr>
            <a:lvl4pPr marL="0" indent="0">
              <a:spcBef>
                <a:spcPts val="0"/>
              </a:spcBef>
              <a:buNone/>
              <a:defRPr sz="7000" cap="all" baseline="0">
                <a:solidFill>
                  <a:schemeClr val="bg1"/>
                </a:solidFill>
                <a:latin typeface="+mj-lt"/>
              </a:defRPr>
            </a:lvl4pPr>
            <a:lvl5pPr marL="0" indent="0">
              <a:spcBef>
                <a:spcPts val="0"/>
              </a:spcBef>
              <a:buNone/>
              <a:defRPr sz="7000" cap="all" baseline="0">
                <a:solidFill>
                  <a:schemeClr val="bg1"/>
                </a:solidFill>
                <a:latin typeface="+mj-lt"/>
              </a:defRPr>
            </a:lvl5pPr>
            <a:lvl6pPr marL="0" indent="0">
              <a:spcBef>
                <a:spcPts val="0"/>
              </a:spcBef>
              <a:buNone/>
              <a:defRPr sz="7000" cap="all" baseline="0">
                <a:solidFill>
                  <a:schemeClr val="bg1"/>
                </a:solidFill>
                <a:latin typeface="+mj-lt"/>
              </a:defRPr>
            </a:lvl6pPr>
            <a:lvl7pPr marL="0" indent="0">
              <a:spcBef>
                <a:spcPts val="0"/>
              </a:spcBef>
              <a:buNone/>
              <a:defRPr sz="7000" cap="all" baseline="0">
                <a:solidFill>
                  <a:schemeClr val="bg1"/>
                </a:solidFill>
                <a:latin typeface="+mj-lt"/>
              </a:defRPr>
            </a:lvl7pPr>
            <a:lvl8pPr marL="0" indent="0">
              <a:spcBef>
                <a:spcPts val="0"/>
              </a:spcBef>
              <a:buNone/>
              <a:defRPr sz="7000" cap="all" baseline="0">
                <a:solidFill>
                  <a:schemeClr val="bg1"/>
                </a:solidFill>
                <a:latin typeface="+mj-lt"/>
              </a:defRPr>
            </a:lvl8pPr>
            <a:lvl9pPr marL="0" indent="0">
              <a:spcBef>
                <a:spcPts val="0"/>
              </a:spcBef>
              <a:buNone/>
              <a:defRPr sz="7000" cap="all" baseline="0">
                <a:solidFill>
                  <a:schemeClr val="bg1"/>
                </a:solidFill>
                <a:latin typeface="+mj-lt"/>
              </a:defRPr>
            </a:lvl9pPr>
          </a:lstStyle>
          <a:p>
            <a:pPr lvl="0"/>
            <a:r>
              <a:rPr lang="en-US"/>
              <a:t>Click to edit Master text styles</a:t>
            </a:r>
          </a:p>
        </p:txBody>
      </p:sp>
      <p:sp>
        <p:nvSpPr>
          <p:cNvPr id="25" name="Content Placeholder 17"/>
          <p:cNvSpPr>
            <a:spLocks noGrp="1"/>
          </p:cNvSpPr>
          <p:nvPr>
            <p:ph sz="quarter" idx="30"/>
          </p:nvPr>
        </p:nvSpPr>
        <p:spPr>
          <a:xfrm>
            <a:off x="18135600" y="23674959"/>
            <a:ext cx="14935200" cy="4000500"/>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6" name="Text Placeholder 6"/>
          <p:cNvSpPr>
            <a:spLocks noGrp="1"/>
          </p:cNvSpPr>
          <p:nvPr>
            <p:ph type="body" sz="quarter" idx="31"/>
          </p:nvPr>
        </p:nvSpPr>
        <p:spPr>
          <a:xfrm>
            <a:off x="34884360" y="5120640"/>
            <a:ext cx="14935200" cy="1066800"/>
          </a:xfrm>
          <a:prstGeom prst="round1Rect">
            <a:avLst/>
          </a:prstGeom>
          <a:solidFill>
            <a:schemeClr val="accent6"/>
          </a:solidFill>
        </p:spPr>
        <p:txBody>
          <a:bodyPr lIns="365760" anchor="ctr">
            <a:noAutofit/>
          </a:bodyPr>
          <a:lstStyle>
            <a:lvl1pPr marL="0" indent="0">
              <a:spcBef>
                <a:spcPts val="0"/>
              </a:spcBef>
              <a:buNone/>
              <a:defRPr sz="7000" cap="all" baseline="0">
                <a:solidFill>
                  <a:schemeClr val="bg1"/>
                </a:solidFill>
                <a:latin typeface="+mj-lt"/>
              </a:defRPr>
            </a:lvl1pPr>
            <a:lvl2pPr marL="0" indent="0">
              <a:spcBef>
                <a:spcPts val="0"/>
              </a:spcBef>
              <a:buNone/>
              <a:defRPr sz="7000" cap="all" baseline="0">
                <a:solidFill>
                  <a:schemeClr val="bg1"/>
                </a:solidFill>
                <a:latin typeface="+mj-lt"/>
              </a:defRPr>
            </a:lvl2pPr>
            <a:lvl3pPr marL="0" indent="0">
              <a:spcBef>
                <a:spcPts val="0"/>
              </a:spcBef>
              <a:buNone/>
              <a:defRPr sz="7000" cap="all" baseline="0">
                <a:solidFill>
                  <a:schemeClr val="bg1"/>
                </a:solidFill>
                <a:latin typeface="+mj-lt"/>
              </a:defRPr>
            </a:lvl3pPr>
            <a:lvl4pPr marL="0" indent="0">
              <a:spcBef>
                <a:spcPts val="0"/>
              </a:spcBef>
              <a:buNone/>
              <a:defRPr sz="7000" cap="all" baseline="0">
                <a:solidFill>
                  <a:schemeClr val="bg1"/>
                </a:solidFill>
                <a:latin typeface="+mj-lt"/>
              </a:defRPr>
            </a:lvl4pPr>
            <a:lvl5pPr marL="0" indent="0">
              <a:spcBef>
                <a:spcPts val="0"/>
              </a:spcBef>
              <a:buNone/>
              <a:defRPr sz="7000" cap="all" baseline="0">
                <a:solidFill>
                  <a:schemeClr val="bg1"/>
                </a:solidFill>
                <a:latin typeface="+mj-lt"/>
              </a:defRPr>
            </a:lvl5pPr>
            <a:lvl6pPr marL="0" indent="0">
              <a:spcBef>
                <a:spcPts val="0"/>
              </a:spcBef>
              <a:buNone/>
              <a:defRPr sz="7000" cap="all" baseline="0">
                <a:solidFill>
                  <a:schemeClr val="bg1"/>
                </a:solidFill>
                <a:latin typeface="+mj-lt"/>
              </a:defRPr>
            </a:lvl6pPr>
            <a:lvl7pPr marL="0" indent="0">
              <a:spcBef>
                <a:spcPts val="0"/>
              </a:spcBef>
              <a:buNone/>
              <a:defRPr sz="7000" cap="all" baseline="0">
                <a:solidFill>
                  <a:schemeClr val="bg1"/>
                </a:solidFill>
                <a:latin typeface="+mj-lt"/>
              </a:defRPr>
            </a:lvl7pPr>
            <a:lvl8pPr marL="0" indent="0">
              <a:spcBef>
                <a:spcPts val="0"/>
              </a:spcBef>
              <a:buNone/>
              <a:defRPr sz="7000" cap="all" baseline="0">
                <a:solidFill>
                  <a:schemeClr val="bg1"/>
                </a:solidFill>
                <a:latin typeface="+mj-lt"/>
              </a:defRPr>
            </a:lvl8pPr>
            <a:lvl9pPr marL="0" indent="0">
              <a:spcBef>
                <a:spcPts val="0"/>
              </a:spcBef>
              <a:buNone/>
              <a:defRPr sz="7000" cap="all" baseline="0">
                <a:solidFill>
                  <a:schemeClr val="bg1"/>
                </a:solidFill>
                <a:latin typeface="+mj-lt"/>
              </a:defRPr>
            </a:lvl9pPr>
          </a:lstStyle>
          <a:p>
            <a:pPr lvl="0"/>
            <a:r>
              <a:rPr lang="en-US"/>
              <a:t>Click to edit Master text styles</a:t>
            </a:r>
          </a:p>
        </p:txBody>
      </p:sp>
      <p:sp>
        <p:nvSpPr>
          <p:cNvPr id="27" name="Content Placeholder 17"/>
          <p:cNvSpPr>
            <a:spLocks noGrp="1"/>
          </p:cNvSpPr>
          <p:nvPr>
            <p:ph sz="quarter" idx="32"/>
          </p:nvPr>
        </p:nvSpPr>
        <p:spPr>
          <a:xfrm>
            <a:off x="34884360" y="6187440"/>
            <a:ext cx="14935200" cy="6400800"/>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8" name="Content Placeholder 17"/>
          <p:cNvSpPr>
            <a:spLocks noGrp="1"/>
          </p:cNvSpPr>
          <p:nvPr>
            <p:ph sz="quarter" idx="33"/>
          </p:nvPr>
        </p:nvSpPr>
        <p:spPr>
          <a:xfrm>
            <a:off x="34884360" y="13857732"/>
            <a:ext cx="14935200" cy="6400800"/>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9" name="Text Placeholder 6"/>
          <p:cNvSpPr>
            <a:spLocks noGrp="1"/>
          </p:cNvSpPr>
          <p:nvPr>
            <p:ph type="body" sz="quarter" idx="34"/>
          </p:nvPr>
        </p:nvSpPr>
        <p:spPr>
          <a:xfrm>
            <a:off x="34884360" y="22602825"/>
            <a:ext cx="14935200" cy="1066800"/>
          </a:xfrm>
          <a:prstGeom prst="round1Rect">
            <a:avLst/>
          </a:prstGeom>
          <a:solidFill>
            <a:schemeClr val="accent1"/>
          </a:solidFill>
        </p:spPr>
        <p:txBody>
          <a:bodyPr lIns="365760" anchor="ctr">
            <a:noAutofit/>
          </a:bodyPr>
          <a:lstStyle>
            <a:lvl1pPr marL="0" indent="0">
              <a:spcBef>
                <a:spcPts val="0"/>
              </a:spcBef>
              <a:buNone/>
              <a:defRPr sz="7000" cap="all" baseline="0">
                <a:solidFill>
                  <a:schemeClr val="bg1"/>
                </a:solidFill>
                <a:latin typeface="+mj-lt"/>
              </a:defRPr>
            </a:lvl1pPr>
            <a:lvl2pPr marL="0" indent="0">
              <a:spcBef>
                <a:spcPts val="0"/>
              </a:spcBef>
              <a:buNone/>
              <a:defRPr sz="7000" cap="all" baseline="0">
                <a:solidFill>
                  <a:schemeClr val="bg1"/>
                </a:solidFill>
                <a:latin typeface="+mj-lt"/>
              </a:defRPr>
            </a:lvl2pPr>
            <a:lvl3pPr marL="0" indent="0">
              <a:spcBef>
                <a:spcPts val="0"/>
              </a:spcBef>
              <a:buNone/>
              <a:defRPr sz="7000" cap="all" baseline="0">
                <a:solidFill>
                  <a:schemeClr val="bg1"/>
                </a:solidFill>
                <a:latin typeface="+mj-lt"/>
              </a:defRPr>
            </a:lvl3pPr>
            <a:lvl4pPr marL="0" indent="0">
              <a:spcBef>
                <a:spcPts val="0"/>
              </a:spcBef>
              <a:buNone/>
              <a:defRPr sz="7000" cap="all" baseline="0">
                <a:solidFill>
                  <a:schemeClr val="bg1"/>
                </a:solidFill>
                <a:latin typeface="+mj-lt"/>
              </a:defRPr>
            </a:lvl4pPr>
            <a:lvl5pPr marL="0" indent="0">
              <a:spcBef>
                <a:spcPts val="0"/>
              </a:spcBef>
              <a:buNone/>
              <a:defRPr sz="7000" cap="all" baseline="0">
                <a:solidFill>
                  <a:schemeClr val="bg1"/>
                </a:solidFill>
                <a:latin typeface="+mj-lt"/>
              </a:defRPr>
            </a:lvl5pPr>
            <a:lvl6pPr marL="0" indent="0">
              <a:spcBef>
                <a:spcPts val="0"/>
              </a:spcBef>
              <a:buNone/>
              <a:defRPr sz="7000" cap="all" baseline="0">
                <a:solidFill>
                  <a:schemeClr val="bg1"/>
                </a:solidFill>
                <a:latin typeface="+mj-lt"/>
              </a:defRPr>
            </a:lvl6pPr>
            <a:lvl7pPr marL="0" indent="0">
              <a:spcBef>
                <a:spcPts val="0"/>
              </a:spcBef>
              <a:buNone/>
              <a:defRPr sz="7000" cap="all" baseline="0">
                <a:solidFill>
                  <a:schemeClr val="bg1"/>
                </a:solidFill>
                <a:latin typeface="+mj-lt"/>
              </a:defRPr>
            </a:lvl7pPr>
            <a:lvl8pPr marL="0" indent="0">
              <a:spcBef>
                <a:spcPts val="0"/>
              </a:spcBef>
              <a:buNone/>
              <a:defRPr sz="7000" cap="all" baseline="0">
                <a:solidFill>
                  <a:schemeClr val="bg1"/>
                </a:solidFill>
                <a:latin typeface="+mj-lt"/>
              </a:defRPr>
            </a:lvl8pPr>
            <a:lvl9pPr marL="0" indent="0">
              <a:spcBef>
                <a:spcPts val="0"/>
              </a:spcBef>
              <a:buNone/>
              <a:defRPr sz="7000" cap="all" baseline="0">
                <a:solidFill>
                  <a:schemeClr val="bg1"/>
                </a:solidFill>
                <a:latin typeface="+mj-lt"/>
              </a:defRPr>
            </a:lvl9pPr>
          </a:lstStyle>
          <a:p>
            <a:pPr lvl="0"/>
            <a:r>
              <a:rPr lang="en-US"/>
              <a:t>Click to edit Master text styles</a:t>
            </a:r>
          </a:p>
        </p:txBody>
      </p:sp>
      <p:sp>
        <p:nvSpPr>
          <p:cNvPr id="30" name="Content Placeholder 17"/>
          <p:cNvSpPr>
            <a:spLocks noGrp="1"/>
          </p:cNvSpPr>
          <p:nvPr>
            <p:ph sz="quarter" idx="35"/>
          </p:nvPr>
        </p:nvSpPr>
        <p:spPr>
          <a:xfrm>
            <a:off x="34884360" y="23674959"/>
            <a:ext cx="14935200" cy="4000500"/>
          </a:xfrm>
        </p:spPr>
        <p:txBody>
          <a:bodyPr lIns="365760" tIns="182880"/>
          <a:lstStyle>
            <a:lvl1pPr>
              <a:defRPr baseline="0"/>
            </a:lvl1pPr>
            <a:lvl5pPr>
              <a:defRPr/>
            </a:lvl5pPr>
            <a:lvl6pPr>
              <a:defRPr/>
            </a:lvl6pPr>
            <a:lvl7pPr>
              <a:defRPr/>
            </a:lvl7pPr>
            <a:lvl8pPr>
              <a:defRPr/>
            </a:lvl8pPr>
            <a:lvl9pP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3" name="Date Placeholder 2"/>
          <p:cNvSpPr>
            <a:spLocks noGrp="1"/>
          </p:cNvSpPr>
          <p:nvPr>
            <p:ph type="dt" sz="half" idx="37"/>
          </p:nvPr>
        </p:nvSpPr>
        <p:spPr/>
        <p:txBody>
          <a:bodyPr/>
          <a:lstStyle>
            <a:lvl1pPr>
              <a:defRPr/>
            </a:lvl1pPr>
          </a:lstStyle>
          <a:p>
            <a:pPr>
              <a:defRPr/>
            </a:pPr>
            <a:fld id="{14BB677F-81AE-4C8F-BB55-C885D6C7CC6E}" type="datetimeFigureOut">
              <a:rPr lang="en-US"/>
              <a:pPr>
                <a:defRPr/>
              </a:pPr>
              <a:t>7/9/2026</a:t>
            </a:fld>
            <a:endParaRPr lang="en-US"/>
          </a:p>
        </p:txBody>
      </p:sp>
      <p:sp>
        <p:nvSpPr>
          <p:cNvPr id="34" name="Footer Placeholder 3"/>
          <p:cNvSpPr>
            <a:spLocks noGrp="1"/>
          </p:cNvSpPr>
          <p:nvPr>
            <p:ph type="ftr" sz="quarter" idx="38"/>
          </p:nvPr>
        </p:nvSpPr>
        <p:spPr>
          <a:xfrm>
            <a:off x="24323782" y="28100734"/>
            <a:ext cx="25495779" cy="400050"/>
          </a:xfrm>
          <a:prstGeom prst="rect">
            <a:avLst/>
          </a:prstGeom>
        </p:spPr>
        <p:txBody>
          <a:bodyPr/>
          <a:lstStyle>
            <a:lvl1pPr>
              <a:defRPr/>
            </a:lvl1pPr>
          </a:lstStyle>
          <a:p>
            <a:pPr>
              <a:defRPr/>
            </a:pPr>
            <a:endParaRPr lang="en-US" dirty="0"/>
          </a:p>
        </p:txBody>
      </p:sp>
    </p:spTree>
    <p:extLst>
      <p:ext uri="{BB962C8B-B14F-4D97-AF65-F5344CB8AC3E}">
        <p14:creationId xmlns:p14="http://schemas.microsoft.com/office/powerpoint/2010/main" val="252808244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Προσαρμοσμένη διάταξ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Στυλ κύριου τίτλου</a:t>
            </a:r>
          </a:p>
        </p:txBody>
      </p:sp>
      <p:sp>
        <p:nvSpPr>
          <p:cNvPr id="3" name="Θέση ημερομηνίας 2"/>
          <p:cNvSpPr>
            <a:spLocks noGrp="1"/>
          </p:cNvSpPr>
          <p:nvPr>
            <p:ph type="dt" sz="half" idx="10"/>
          </p:nvPr>
        </p:nvSpPr>
        <p:spPr/>
        <p:txBody>
          <a:bodyPr/>
          <a:lstStyle/>
          <a:p>
            <a:pPr>
              <a:defRPr/>
            </a:pPr>
            <a:fld id="{0FC8BEA2-BCFC-42D2-9A56-97CAA0B739CA}" type="datetimeFigureOut">
              <a:rPr lang="en-US" smtClean="0"/>
              <a:pPr>
                <a:defRPr/>
              </a:pPr>
              <a:t>7/9/2026</a:t>
            </a:fld>
            <a:endParaRPr lang="en-US"/>
          </a:p>
        </p:txBody>
      </p:sp>
    </p:spTree>
    <p:extLst>
      <p:ext uri="{BB962C8B-B14F-4D97-AF65-F5344CB8AC3E}">
        <p14:creationId xmlns:p14="http://schemas.microsoft.com/office/powerpoint/2010/main" val="306668940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blank">
  <p:cSld name="Κενή">
    <p:spTree>
      <p:nvGrpSpPr>
        <p:cNvPr id="1" name=""/>
        <p:cNvGrpSpPr/>
        <p:nvPr/>
      </p:nvGrpSpPr>
      <p:grpSpPr>
        <a:xfrm>
          <a:off x="0" y="0"/>
          <a:ext cx="0" cy="0"/>
          <a:chOff x="0" y="0"/>
          <a:chExt cx="0" cy="0"/>
        </a:xfrm>
      </p:grpSpPr>
    </p:spTree>
    <p:extLst>
      <p:ext uri="{BB962C8B-B14F-4D97-AF65-F5344CB8AC3E}">
        <p14:creationId xmlns:p14="http://schemas.microsoft.com/office/powerpoint/2010/main" val="3675158689"/>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objOnly">
  <p:cSld name="Αντικείμενο">
    <p:spTree>
      <p:nvGrpSpPr>
        <p:cNvPr id="1" name=""/>
        <p:cNvGrpSpPr/>
        <p:nvPr/>
      </p:nvGrpSpPr>
      <p:grpSpPr>
        <a:xfrm>
          <a:off x="0" y="0"/>
          <a:ext cx="0" cy="0"/>
          <a:chOff x="0" y="0"/>
          <a:chExt cx="0" cy="0"/>
        </a:xfrm>
      </p:grpSpPr>
      <p:sp>
        <p:nvSpPr>
          <p:cNvPr id="2" name="Θέση περιεχομένου 1"/>
          <p:cNvSpPr>
            <a:spLocks noGrp="1"/>
          </p:cNvSpPr>
          <p:nvPr>
            <p:ph/>
          </p:nvPr>
        </p:nvSpPr>
        <p:spPr>
          <a:xfrm>
            <a:off x="2560320" y="1153482"/>
            <a:ext cx="46085760" cy="24576405"/>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3" name="Θέση ημερομηνίας 2"/>
          <p:cNvSpPr>
            <a:spLocks noGrp="1"/>
          </p:cNvSpPr>
          <p:nvPr>
            <p:ph type="dt" sz="half" idx="10"/>
          </p:nvPr>
        </p:nvSpPr>
        <p:spPr>
          <a:xfrm>
            <a:off x="2560320" y="26229945"/>
            <a:ext cx="11948160" cy="2000250"/>
          </a:xfrm>
        </p:spPr>
        <p:txBody>
          <a:bodyPr/>
          <a:lstStyle>
            <a:lvl1pPr>
              <a:defRPr/>
            </a:lvl1pPr>
          </a:lstStyle>
          <a:p>
            <a:endParaRPr lang="en-GB" altLang="el-GR" dirty="0"/>
          </a:p>
        </p:txBody>
      </p:sp>
      <p:sp>
        <p:nvSpPr>
          <p:cNvPr id="4" name="Θέση υποσέλιδου 3"/>
          <p:cNvSpPr>
            <a:spLocks noGrp="1"/>
          </p:cNvSpPr>
          <p:nvPr>
            <p:ph type="ftr" sz="quarter" idx="11"/>
          </p:nvPr>
        </p:nvSpPr>
        <p:spPr>
          <a:xfrm>
            <a:off x="17495520" y="26229945"/>
            <a:ext cx="16215360" cy="2000250"/>
          </a:xfrm>
        </p:spPr>
        <p:txBody>
          <a:bodyPr/>
          <a:lstStyle>
            <a:lvl1pPr>
              <a:defRPr/>
            </a:lvl1pPr>
          </a:lstStyle>
          <a:p>
            <a:endParaRPr lang="en-GB" altLang="el-GR"/>
          </a:p>
        </p:txBody>
      </p:sp>
      <p:sp>
        <p:nvSpPr>
          <p:cNvPr id="5" name="Θέση αριθμού διαφάνειας 4"/>
          <p:cNvSpPr>
            <a:spLocks noGrp="1"/>
          </p:cNvSpPr>
          <p:nvPr>
            <p:ph type="sldNum" sz="quarter" idx="12"/>
          </p:nvPr>
        </p:nvSpPr>
        <p:spPr>
          <a:xfrm>
            <a:off x="36697920" y="26229945"/>
            <a:ext cx="11948160" cy="2000250"/>
          </a:xfrm>
        </p:spPr>
        <p:txBody>
          <a:bodyPr/>
          <a:lstStyle>
            <a:lvl1pPr>
              <a:defRPr/>
            </a:lvl1pPr>
          </a:lstStyle>
          <a:p>
            <a:fld id="{7E029DDA-A697-4F17-B580-1CD2D97C5612}" type="slidenum">
              <a:rPr lang="en-GB" altLang="el-GR"/>
              <a:pPr/>
              <a:t>‹#›</a:t>
            </a:fld>
            <a:endParaRPr lang="en-GB" altLang="el-GR"/>
          </a:p>
        </p:txBody>
      </p:sp>
    </p:spTree>
    <p:extLst>
      <p:ext uri="{BB962C8B-B14F-4D97-AF65-F5344CB8AC3E}">
        <p14:creationId xmlns:p14="http://schemas.microsoft.com/office/powerpoint/2010/main" val="427308962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idx="1"/>
          </p:nvPr>
        </p:nvSpPr>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lvl1pPr>
              <a:defRPr/>
            </a:lvl1pPr>
          </a:lstStyle>
          <a:p>
            <a:endParaRPr lang="en-GB" altLang="el-GR"/>
          </a:p>
        </p:txBody>
      </p:sp>
      <p:sp>
        <p:nvSpPr>
          <p:cNvPr id="5" name="Θέση υποσέλιδου 4"/>
          <p:cNvSpPr>
            <a:spLocks noGrp="1"/>
          </p:cNvSpPr>
          <p:nvPr>
            <p:ph type="ftr" sz="quarter" idx="11"/>
          </p:nvPr>
        </p:nvSpPr>
        <p:spPr/>
        <p:txBody>
          <a:bodyPr/>
          <a:lstStyle>
            <a:lvl1pPr>
              <a:defRPr/>
            </a:lvl1pPr>
          </a:lstStyle>
          <a:p>
            <a:endParaRPr lang="en-GB" altLang="el-GR"/>
          </a:p>
        </p:txBody>
      </p:sp>
      <p:sp>
        <p:nvSpPr>
          <p:cNvPr id="6" name="Θέση αριθμού διαφάνειας 5"/>
          <p:cNvSpPr>
            <a:spLocks noGrp="1"/>
          </p:cNvSpPr>
          <p:nvPr>
            <p:ph type="sldNum" sz="quarter" idx="12"/>
          </p:nvPr>
        </p:nvSpPr>
        <p:spPr/>
        <p:txBody>
          <a:bodyPr/>
          <a:lstStyle>
            <a:lvl1pPr>
              <a:defRPr/>
            </a:lvl1pPr>
          </a:lstStyle>
          <a:p>
            <a:fld id="{79B6DCFC-81F8-4641-AB71-3540BBA87141}" type="slidenum">
              <a:rPr lang="en-GB" altLang="el-GR"/>
              <a:pPr/>
              <a:t>‹#›</a:t>
            </a:fld>
            <a:endParaRPr lang="en-GB" altLang="el-GR"/>
          </a:p>
        </p:txBody>
      </p:sp>
    </p:spTree>
    <p:extLst>
      <p:ext uri="{BB962C8B-B14F-4D97-AF65-F5344CB8AC3E}">
        <p14:creationId xmlns:p14="http://schemas.microsoft.com/office/powerpoint/2010/main" val="273716143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1_Προσαρμοσμένη διάταξ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Στυλ κύριου τίτλου</a:t>
            </a:r>
          </a:p>
        </p:txBody>
      </p:sp>
      <p:sp>
        <p:nvSpPr>
          <p:cNvPr id="3" name="Θέση ημερομηνίας 2"/>
          <p:cNvSpPr>
            <a:spLocks noGrp="1"/>
          </p:cNvSpPr>
          <p:nvPr>
            <p:ph type="dt" sz="half" idx="10"/>
          </p:nvPr>
        </p:nvSpPr>
        <p:spPr/>
        <p:txBody>
          <a:bodyPr/>
          <a:lstStyle/>
          <a:p>
            <a:pPr>
              <a:defRPr/>
            </a:pPr>
            <a:fld id="{0FC8BEA2-BCFC-42D2-9A56-97CAA0B739CA}" type="datetimeFigureOut">
              <a:rPr lang="en-US" smtClean="0"/>
              <a:pPr>
                <a:defRPr/>
              </a:pPr>
              <a:t>7/9/2026</a:t>
            </a:fld>
            <a:endParaRPr lang="en-US"/>
          </a:p>
        </p:txBody>
      </p:sp>
    </p:spTree>
    <p:extLst>
      <p:ext uri="{BB962C8B-B14F-4D97-AF65-F5344CB8AC3E}">
        <p14:creationId xmlns:p14="http://schemas.microsoft.com/office/powerpoint/2010/main" val="38064149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Προσαρμοσμένη διάταξη">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C6728F5-1E72-4592-97FE-B34DE749DE11}"/>
              </a:ext>
            </a:extLst>
          </p:cNvPr>
          <p:cNvSpPr>
            <a:spLocks noChangeArrowheads="1"/>
          </p:cNvSpPr>
          <p:nvPr userDrawn="1"/>
        </p:nvSpPr>
        <p:spPr bwMode="gray">
          <a:xfrm>
            <a:off x="0" y="0"/>
            <a:ext cx="51203517" cy="8864599"/>
          </a:xfrm>
          <a:prstGeom prst="rect">
            <a:avLst/>
          </a:prstGeom>
          <a:gradFill rotWithShape="1">
            <a:gsLst>
              <a:gs pos="0">
                <a:srgbClr val="DDDDDD"/>
              </a:gs>
              <a:gs pos="100000">
                <a:srgbClr val="FFFF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0000" tIns="90000" rIns="72000" bIns="90000" anchor="ctr"/>
          <a:lstStyle/>
          <a:p>
            <a:pPr algn="ctr" eaLnBrk="0" hangingPunct="0"/>
            <a:endParaRPr lang="el-GR" noProof="1"/>
          </a:p>
        </p:txBody>
      </p:sp>
      <p:sp>
        <p:nvSpPr>
          <p:cNvPr id="2" name="Τίτλος 1"/>
          <p:cNvSpPr>
            <a:spLocks noGrp="1"/>
          </p:cNvSpPr>
          <p:nvPr>
            <p:ph type="title"/>
          </p:nvPr>
        </p:nvSpPr>
        <p:spPr/>
        <p:txBody>
          <a:bodyPr/>
          <a:lstStyle>
            <a:lvl1pPr>
              <a:defRPr b="1">
                <a:solidFill>
                  <a:srgbClr val="0B354D"/>
                </a:solidFill>
              </a:defRPr>
            </a:lvl1pPr>
          </a:lstStyle>
          <a:p>
            <a:r>
              <a:rPr lang="el-GR" dirty="0"/>
              <a:t>Στυλ κύριου τίτλου</a:t>
            </a:r>
          </a:p>
        </p:txBody>
      </p:sp>
      <p:sp>
        <p:nvSpPr>
          <p:cNvPr id="3" name="Θέση ημερομηνίας 2"/>
          <p:cNvSpPr>
            <a:spLocks noGrp="1"/>
          </p:cNvSpPr>
          <p:nvPr>
            <p:ph type="dt" sz="half" idx="10"/>
          </p:nvPr>
        </p:nvSpPr>
        <p:spPr/>
        <p:txBody>
          <a:bodyPr/>
          <a:lstStyle/>
          <a:p>
            <a:pPr>
              <a:defRPr/>
            </a:pPr>
            <a:endParaRPr lang="en-US"/>
          </a:p>
        </p:txBody>
      </p:sp>
    </p:spTree>
    <p:extLst>
      <p:ext uri="{BB962C8B-B14F-4D97-AF65-F5344CB8AC3E}">
        <p14:creationId xmlns:p14="http://schemas.microsoft.com/office/powerpoint/2010/main" val="143491018"/>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1_Poster">
    <p:spTree>
      <p:nvGrpSpPr>
        <p:cNvPr id="1" name=""/>
        <p:cNvGrpSpPr/>
        <p:nvPr/>
      </p:nvGrpSpPr>
      <p:grpSpPr>
        <a:xfrm>
          <a:off x="0" y="0"/>
          <a:ext cx="0" cy="0"/>
          <a:chOff x="0" y="0"/>
          <a:chExt cx="0" cy="0"/>
        </a:xfrm>
      </p:grpSpPr>
      <p:sp>
        <p:nvSpPr>
          <p:cNvPr id="32" name="Instructions"/>
          <p:cNvSpPr/>
          <p:nvPr userDrawn="1"/>
        </p:nvSpPr>
        <p:spPr>
          <a:xfrm>
            <a:off x="51206400" y="2233613"/>
            <a:ext cx="14522186" cy="288036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20040" rIns="320040"/>
          <a:lstStyle/>
          <a:p>
            <a:pPr defTabSz="4301461" eaLnBrk="1" fontAlgn="auto" hangingPunct="1">
              <a:spcBef>
                <a:spcPts val="1400"/>
              </a:spcBef>
              <a:spcAft>
                <a:spcPts val="0"/>
              </a:spcAft>
              <a:defRPr/>
            </a:pPr>
            <a:r>
              <a:rPr sz="11200" dirty="0">
                <a:solidFill>
                  <a:prstClr val="white">
                    <a:lumMod val="50000"/>
                  </a:prstClr>
                </a:solidFill>
                <a:latin typeface="Calibri Light" panose="020F0302020204030204" pitchFamily="34" charset="0"/>
                <a:cs typeface="Calibri" panose="020F0502020204030204" pitchFamily="34" charset="0"/>
              </a:rPr>
              <a:t>Printing:</a:t>
            </a:r>
          </a:p>
          <a:p>
            <a:pPr defTabSz="4301461" eaLnBrk="1" fontAlgn="auto" hangingPunct="1">
              <a:spcBef>
                <a:spcPts val="1400"/>
              </a:spcBef>
              <a:spcAft>
                <a:spcPts val="0"/>
              </a:spcAft>
              <a:defRPr/>
            </a:pPr>
            <a:r>
              <a:rPr lang="en-US" sz="7700" dirty="0">
                <a:solidFill>
                  <a:prstClr val="white">
                    <a:lumMod val="50000"/>
                  </a:prstClr>
                </a:solidFill>
                <a:latin typeface="Calibri Light" panose="020F0302020204030204" pitchFamily="34" charset="0"/>
                <a:cs typeface="Calibri" panose="020F0502020204030204" pitchFamily="34" charset="0"/>
              </a:rPr>
              <a:t>This poster is 48” wide by 36” high. It’s designed to be printed on a large-format printer.</a:t>
            </a:r>
          </a:p>
          <a:p>
            <a:pPr defTabSz="4301461" eaLnBrk="1" fontAlgn="auto" hangingPunct="1">
              <a:spcBef>
                <a:spcPts val="350"/>
              </a:spcBef>
              <a:spcAft>
                <a:spcPts val="0"/>
              </a:spcAft>
              <a:defRPr/>
            </a:pPr>
            <a:endParaRPr sz="7000" dirty="0">
              <a:solidFill>
                <a:prstClr val="white">
                  <a:lumMod val="50000"/>
                </a:prstClr>
              </a:solidFill>
              <a:latin typeface="Calibri Light" panose="020F0302020204030204" pitchFamily="34" charset="0"/>
              <a:cs typeface="Calibri" panose="020F0502020204030204" pitchFamily="34" charset="0"/>
            </a:endParaRPr>
          </a:p>
          <a:p>
            <a:pPr defTabSz="4301461" eaLnBrk="1" fontAlgn="auto" hangingPunct="1">
              <a:spcBef>
                <a:spcPts val="1400"/>
              </a:spcBef>
              <a:spcAft>
                <a:spcPts val="0"/>
              </a:spcAft>
              <a:defRPr/>
            </a:pPr>
            <a:r>
              <a:rPr sz="10267" dirty="0">
                <a:solidFill>
                  <a:prstClr val="white">
                    <a:lumMod val="50000"/>
                  </a:prstClr>
                </a:solidFill>
                <a:latin typeface="Calibri Light" panose="020F0302020204030204" pitchFamily="34" charset="0"/>
                <a:cs typeface="Calibri" panose="020F0502020204030204" pitchFamily="34" charset="0"/>
              </a:rPr>
              <a:t>Customizing the Content:</a:t>
            </a:r>
          </a:p>
          <a:p>
            <a:pPr defTabSz="4301461" eaLnBrk="1" fontAlgn="auto" hangingPunct="1">
              <a:spcBef>
                <a:spcPts val="1400"/>
              </a:spcBef>
              <a:spcAft>
                <a:spcPts val="0"/>
              </a:spcAft>
              <a:defRPr/>
            </a:pPr>
            <a:r>
              <a:rPr sz="7700" dirty="0">
                <a:solidFill>
                  <a:prstClr val="white">
                    <a:lumMod val="50000"/>
                  </a:prstClr>
                </a:solidFill>
                <a:latin typeface="Calibri Light" panose="020F0302020204030204" pitchFamily="34" charset="0"/>
                <a:cs typeface="Calibri" panose="020F0502020204030204" pitchFamily="34" charset="0"/>
              </a:rPr>
              <a:t>The placeholders in this </a:t>
            </a:r>
            <a:r>
              <a:rPr lang="en-US" sz="7700" dirty="0">
                <a:solidFill>
                  <a:prstClr val="white">
                    <a:lumMod val="50000"/>
                  </a:prstClr>
                </a:solidFill>
                <a:latin typeface="Calibri Light" panose="020F0302020204030204" pitchFamily="34" charset="0"/>
                <a:cs typeface="Calibri" panose="020F0502020204030204" pitchFamily="34" charset="0"/>
              </a:rPr>
              <a:t>poster </a:t>
            </a:r>
            <a:r>
              <a:rPr sz="7700" dirty="0">
                <a:solidFill>
                  <a:prstClr val="white">
                    <a:lumMod val="50000"/>
                  </a:prstClr>
                </a:solidFill>
                <a:latin typeface="Calibri Light" panose="020F0302020204030204" pitchFamily="34" charset="0"/>
                <a:cs typeface="Calibri" panose="020F0502020204030204" pitchFamily="34" charset="0"/>
              </a:rPr>
              <a:t>are formatted for you. </a:t>
            </a:r>
            <a:r>
              <a:rPr lang="en-US" sz="7700" dirty="0">
                <a:solidFill>
                  <a:prstClr val="white">
                    <a:lumMod val="50000"/>
                  </a:prstClr>
                </a:solidFill>
                <a:latin typeface="Calibri Light" panose="020F0302020204030204" pitchFamily="34" charset="0"/>
                <a:cs typeface="Calibri" panose="020F0502020204030204" pitchFamily="34" charset="0"/>
              </a:rPr>
              <a:t>Type in the placeholders to </a:t>
            </a:r>
            <a:r>
              <a:rPr lang="en-US" sz="7700">
                <a:solidFill>
                  <a:prstClr val="white">
                    <a:lumMod val="50000"/>
                  </a:prstClr>
                </a:solidFill>
                <a:latin typeface="Calibri Light" panose="020F0302020204030204" pitchFamily="34" charset="0"/>
                <a:cs typeface="Calibri" panose="020F0502020204030204" pitchFamily="34" charset="0"/>
              </a:rPr>
              <a:t>add text, </a:t>
            </a:r>
            <a:r>
              <a:rPr lang="en-US" sz="7700" dirty="0">
                <a:solidFill>
                  <a:prstClr val="white">
                    <a:lumMod val="50000"/>
                  </a:prstClr>
                </a:solidFill>
                <a:latin typeface="Calibri Light" panose="020F0302020204030204" pitchFamily="34" charset="0"/>
                <a:cs typeface="Calibri" panose="020F0502020204030204" pitchFamily="34" charset="0"/>
              </a:rPr>
              <a:t>or click an icon to add </a:t>
            </a:r>
            <a:r>
              <a:rPr lang="en-US" sz="7700">
                <a:solidFill>
                  <a:prstClr val="white">
                    <a:lumMod val="50000"/>
                  </a:prstClr>
                </a:solidFill>
                <a:latin typeface="Calibri Light" panose="020F0302020204030204" pitchFamily="34" charset="0"/>
                <a:cs typeface="Calibri" panose="020F0502020204030204" pitchFamily="34" charset="0"/>
              </a:rPr>
              <a:t>a table, chart, SmartArt graphic, </a:t>
            </a:r>
            <a:r>
              <a:rPr lang="en-US" sz="7700" dirty="0">
                <a:solidFill>
                  <a:prstClr val="white">
                    <a:lumMod val="50000"/>
                  </a:prstClr>
                </a:solidFill>
                <a:latin typeface="Calibri Light" panose="020F0302020204030204" pitchFamily="34" charset="0"/>
                <a:cs typeface="Calibri" panose="020F0502020204030204" pitchFamily="34" charset="0"/>
              </a:rPr>
              <a:t>picture or multimedia file.</a:t>
            </a:r>
          </a:p>
          <a:p>
            <a:pPr defTabSz="4301461" eaLnBrk="1" fontAlgn="auto" hangingPunct="1">
              <a:spcBef>
                <a:spcPts val="2800"/>
              </a:spcBef>
              <a:spcAft>
                <a:spcPts val="0"/>
              </a:spcAft>
              <a:defRPr/>
            </a:pPr>
            <a:r>
              <a:rPr lang="en-US" sz="7700" dirty="0">
                <a:solidFill>
                  <a:prstClr val="white">
                    <a:lumMod val="50000"/>
                  </a:prstClr>
                </a:solidFill>
                <a:latin typeface="Calibri Light" panose="020F0302020204030204" pitchFamily="34" charset="0"/>
                <a:cs typeface="Calibri" panose="020F0502020204030204" pitchFamily="34" charset="0"/>
              </a:rPr>
              <a:t>T</a:t>
            </a:r>
            <a:r>
              <a:rPr sz="7700" dirty="0">
                <a:solidFill>
                  <a:prstClr val="white">
                    <a:lumMod val="50000"/>
                  </a:prstClr>
                </a:solidFill>
                <a:latin typeface="Calibri Light" panose="020F0302020204030204" pitchFamily="34" charset="0"/>
                <a:cs typeface="Calibri" panose="020F0502020204030204" pitchFamily="34" charset="0"/>
              </a:rPr>
              <a:t>o add or remove bullet points </a:t>
            </a:r>
            <a:r>
              <a:rPr sz="7700">
                <a:solidFill>
                  <a:prstClr val="white">
                    <a:lumMod val="50000"/>
                  </a:prstClr>
                </a:solidFill>
                <a:latin typeface="Calibri Light" panose="020F0302020204030204" pitchFamily="34" charset="0"/>
                <a:cs typeface="Calibri" panose="020F0502020204030204" pitchFamily="34" charset="0"/>
              </a:rPr>
              <a:t>from text, </a:t>
            </a:r>
            <a:r>
              <a:rPr sz="7700" dirty="0">
                <a:solidFill>
                  <a:prstClr val="white">
                    <a:lumMod val="50000"/>
                  </a:prstClr>
                </a:solidFill>
                <a:latin typeface="Calibri Light" panose="020F0302020204030204" pitchFamily="34" charset="0"/>
                <a:cs typeface="Calibri" panose="020F0502020204030204" pitchFamily="34" charset="0"/>
              </a:rPr>
              <a:t>just click the Bullets button on the Home tab.</a:t>
            </a:r>
          </a:p>
          <a:p>
            <a:pPr defTabSz="4301461" eaLnBrk="1" fontAlgn="auto" hangingPunct="1">
              <a:spcBef>
                <a:spcPts val="2800"/>
              </a:spcBef>
              <a:spcAft>
                <a:spcPts val="0"/>
              </a:spcAft>
              <a:defRPr/>
            </a:pPr>
            <a:r>
              <a:rPr sz="7700" dirty="0">
                <a:solidFill>
                  <a:prstClr val="white">
                    <a:lumMod val="50000"/>
                  </a:prstClr>
                </a:solidFill>
                <a:latin typeface="Calibri Light" panose="020F0302020204030204" pitchFamily="34" charset="0"/>
                <a:cs typeface="Calibri" panose="020F0502020204030204" pitchFamily="34" charset="0"/>
              </a:rPr>
              <a:t>If you need more placeholders </a:t>
            </a:r>
            <a:r>
              <a:rPr sz="7700">
                <a:solidFill>
                  <a:prstClr val="white">
                    <a:lumMod val="50000"/>
                  </a:prstClr>
                </a:solidFill>
                <a:latin typeface="Calibri Light" panose="020F0302020204030204" pitchFamily="34" charset="0"/>
                <a:cs typeface="Calibri" panose="020F0502020204030204" pitchFamily="34" charset="0"/>
              </a:rPr>
              <a:t>for titles, </a:t>
            </a:r>
            <a:r>
              <a:rPr lang="en-US" sz="7700" dirty="0">
                <a:solidFill>
                  <a:prstClr val="white">
                    <a:lumMod val="50000"/>
                  </a:prstClr>
                </a:solidFill>
                <a:latin typeface="Calibri Light" panose="020F0302020204030204" pitchFamily="34" charset="0"/>
                <a:cs typeface="Calibri" panose="020F0502020204030204" pitchFamily="34" charset="0"/>
              </a:rPr>
              <a:t>content</a:t>
            </a:r>
            <a:r>
              <a:rPr sz="7700" dirty="0">
                <a:solidFill>
                  <a:prstClr val="white">
                    <a:lumMod val="50000"/>
                  </a:prstClr>
                </a:solidFill>
                <a:latin typeface="Calibri Light" panose="020F0302020204030204" pitchFamily="34" charset="0"/>
                <a:cs typeface="Calibri" panose="020F0502020204030204" pitchFamily="34" charset="0"/>
              </a:rPr>
              <a:t> or </a:t>
            </a:r>
            <a:r>
              <a:rPr sz="7700">
                <a:solidFill>
                  <a:prstClr val="white">
                    <a:lumMod val="50000"/>
                  </a:prstClr>
                </a:solidFill>
                <a:latin typeface="Calibri Light" panose="020F0302020204030204" pitchFamily="34" charset="0"/>
                <a:cs typeface="Calibri" panose="020F0502020204030204" pitchFamily="34" charset="0"/>
              </a:rPr>
              <a:t>body text, </a:t>
            </a:r>
            <a:r>
              <a:rPr sz="7700" dirty="0">
                <a:solidFill>
                  <a:prstClr val="white">
                    <a:lumMod val="50000"/>
                  </a:prstClr>
                </a:solidFill>
                <a:latin typeface="Calibri Light" panose="020F0302020204030204" pitchFamily="34" charset="0"/>
                <a:cs typeface="Calibri" panose="020F0502020204030204" pitchFamily="34" charset="0"/>
              </a:rPr>
              <a:t>just make a copy of what you need and drag it into place. PowerPoint’s Smart Guides will help you align it with everything else.</a:t>
            </a:r>
          </a:p>
          <a:p>
            <a:pPr defTabSz="4301461" eaLnBrk="1" fontAlgn="auto" hangingPunct="1">
              <a:spcBef>
                <a:spcPts val="2800"/>
              </a:spcBef>
              <a:spcAft>
                <a:spcPts val="0"/>
              </a:spcAft>
              <a:defRPr/>
            </a:pPr>
            <a:r>
              <a:rPr sz="7700" dirty="0">
                <a:solidFill>
                  <a:prstClr val="white">
                    <a:lumMod val="50000"/>
                  </a:prstClr>
                </a:solidFill>
                <a:latin typeface="Calibri Light" panose="020F0302020204030204" pitchFamily="34" charset="0"/>
                <a:cs typeface="Calibri" panose="020F0502020204030204" pitchFamily="34" charset="0"/>
              </a:rPr>
              <a:t>Want to use your own pictures instead of ours? No problem! Just </a:t>
            </a:r>
            <a:r>
              <a:rPr lang="en-US" sz="7700" dirty="0">
                <a:solidFill>
                  <a:prstClr val="white">
                    <a:lumMod val="50000"/>
                  </a:prstClr>
                </a:solidFill>
                <a:latin typeface="Calibri Light" panose="020F0302020204030204" pitchFamily="34" charset="0"/>
                <a:cs typeface="Calibri" panose="020F0502020204030204" pitchFamily="34" charset="0"/>
              </a:rPr>
              <a:t>right-</a:t>
            </a:r>
            <a:r>
              <a:rPr sz="7700" dirty="0">
                <a:solidFill>
                  <a:prstClr val="white">
                    <a:lumMod val="50000"/>
                  </a:prstClr>
                </a:solidFill>
                <a:latin typeface="Calibri Light" panose="020F0302020204030204" pitchFamily="34" charset="0"/>
                <a:cs typeface="Calibri" panose="020F0502020204030204" pitchFamily="34" charset="0"/>
              </a:rPr>
              <a:t>click a picture</a:t>
            </a:r>
            <a:r>
              <a:rPr lang="en-US" sz="7700" dirty="0">
                <a:solidFill>
                  <a:prstClr val="white">
                    <a:lumMod val="50000"/>
                  </a:prstClr>
                </a:solidFill>
                <a:latin typeface="Calibri Light" panose="020F0302020204030204" pitchFamily="34" charset="0"/>
                <a:cs typeface="Calibri" panose="020F0502020204030204" pitchFamily="34" charset="0"/>
              </a:rPr>
              <a:t> and choose Change Picture. Maintain the proportion of pictures as you resize by dragging a corner.</a:t>
            </a:r>
            <a:endParaRPr sz="7700" dirty="0">
              <a:solidFill>
                <a:prstClr val="white">
                  <a:lumMod val="50000"/>
                </a:prstClr>
              </a:solidFill>
              <a:latin typeface="Calibri Light" panose="020F0302020204030204" pitchFamily="34" charset="0"/>
              <a:cs typeface="Calibri" panose="020F0502020204030204" pitchFamily="34" charset="0"/>
            </a:endParaRPr>
          </a:p>
        </p:txBody>
      </p:sp>
      <p:sp>
        <p:nvSpPr>
          <p:cNvPr id="2" name="Title 1"/>
          <p:cNvSpPr>
            <a:spLocks noGrp="1"/>
          </p:cNvSpPr>
          <p:nvPr>
            <p:ph type="title" hasCustomPrompt="1"/>
          </p:nvPr>
        </p:nvSpPr>
        <p:spPr>
          <a:xfrm>
            <a:off x="7467600" y="866775"/>
            <a:ext cx="36271200" cy="2200223"/>
          </a:xfrm>
        </p:spPr>
        <p:txBody>
          <a:bodyPr/>
          <a:lstStyle/>
          <a:p>
            <a:r>
              <a:rPr lang="el-GR" dirty="0"/>
              <a:t>ΣΤΥΛ ΚΥΡΙΟΥ ΤΙΤΛΟΥ</a:t>
            </a:r>
            <a:endParaRPr lang="en-US" dirty="0"/>
          </a:p>
        </p:txBody>
      </p:sp>
      <p:sp>
        <p:nvSpPr>
          <p:cNvPr id="31" name="Text Placeholder 6"/>
          <p:cNvSpPr>
            <a:spLocks noGrp="1"/>
          </p:cNvSpPr>
          <p:nvPr>
            <p:ph type="body" sz="quarter" idx="36"/>
          </p:nvPr>
        </p:nvSpPr>
        <p:spPr bwMode="auto">
          <a:xfrm>
            <a:off x="7467600" y="3140028"/>
            <a:ext cx="36271200" cy="727122"/>
          </a:xfrm>
        </p:spPr>
        <p:txBody>
          <a:bodyPr>
            <a:noAutofit/>
          </a:bodyPr>
          <a:lstStyle>
            <a:lvl1pPr marL="0" indent="0">
              <a:spcBef>
                <a:spcPts val="0"/>
              </a:spcBef>
              <a:buNone/>
              <a:defRPr sz="2800">
                <a:solidFill>
                  <a:schemeClr val="bg1"/>
                </a:solidFill>
              </a:defRPr>
            </a:lvl1pPr>
            <a:lvl2pPr marL="0" indent="0">
              <a:spcBef>
                <a:spcPts val="0"/>
              </a:spcBef>
              <a:buNone/>
              <a:defRPr sz="2800">
                <a:solidFill>
                  <a:schemeClr val="bg1"/>
                </a:solidFill>
              </a:defRPr>
            </a:lvl2pPr>
            <a:lvl3pPr marL="0" indent="0">
              <a:spcBef>
                <a:spcPts val="0"/>
              </a:spcBef>
              <a:buNone/>
              <a:defRPr sz="2800">
                <a:solidFill>
                  <a:schemeClr val="bg1"/>
                </a:solidFill>
              </a:defRPr>
            </a:lvl3pPr>
            <a:lvl4pPr marL="0" indent="0">
              <a:spcBef>
                <a:spcPts val="0"/>
              </a:spcBef>
              <a:buNone/>
              <a:defRPr sz="2800">
                <a:solidFill>
                  <a:schemeClr val="bg1"/>
                </a:solidFill>
              </a:defRPr>
            </a:lvl4pPr>
            <a:lvl5pPr marL="0" indent="0">
              <a:spcBef>
                <a:spcPts val="0"/>
              </a:spcBef>
              <a:buNone/>
              <a:defRPr sz="2800">
                <a:solidFill>
                  <a:schemeClr val="bg1"/>
                </a:solidFill>
              </a:defRPr>
            </a:lvl5pPr>
            <a:lvl6pPr marL="0" indent="0">
              <a:spcBef>
                <a:spcPts val="0"/>
              </a:spcBef>
              <a:buNone/>
              <a:defRPr sz="2800">
                <a:solidFill>
                  <a:schemeClr val="bg1"/>
                </a:solidFill>
              </a:defRPr>
            </a:lvl6pPr>
            <a:lvl7pPr marL="0" indent="0">
              <a:spcBef>
                <a:spcPts val="0"/>
              </a:spcBef>
              <a:buNone/>
              <a:defRPr sz="2800">
                <a:solidFill>
                  <a:schemeClr val="bg1"/>
                </a:solidFill>
              </a:defRPr>
            </a:lvl7pPr>
            <a:lvl8pPr marL="0" indent="0">
              <a:spcBef>
                <a:spcPts val="0"/>
              </a:spcBef>
              <a:buNone/>
              <a:defRPr sz="2800">
                <a:solidFill>
                  <a:schemeClr val="bg1"/>
                </a:solidFill>
              </a:defRPr>
            </a:lvl8pPr>
            <a:lvl9pPr marL="0" indent="0">
              <a:spcBef>
                <a:spcPts val="0"/>
              </a:spcBef>
              <a:buNone/>
              <a:defRPr sz="2800">
                <a:solidFill>
                  <a:schemeClr val="bg1"/>
                </a:solidFill>
              </a:defRPr>
            </a:lvl9pPr>
          </a:lstStyle>
          <a:p>
            <a:pPr lvl="0"/>
            <a:r>
              <a:rPr lang="el-GR"/>
              <a:t>Στυλ υποδείγματος κειμένου</a:t>
            </a:r>
          </a:p>
        </p:txBody>
      </p:sp>
      <p:sp>
        <p:nvSpPr>
          <p:cNvPr id="7" name="Text Placeholder 6"/>
          <p:cNvSpPr>
            <a:spLocks noGrp="1"/>
          </p:cNvSpPr>
          <p:nvPr>
            <p:ph type="body" sz="quarter" idx="13"/>
          </p:nvPr>
        </p:nvSpPr>
        <p:spPr>
          <a:xfrm>
            <a:off x="1333500" y="5120640"/>
            <a:ext cx="14935200" cy="1066800"/>
          </a:xfrm>
          <a:prstGeom prst="round1Rect">
            <a:avLst/>
          </a:prstGeom>
          <a:solidFill>
            <a:schemeClr val="accent2"/>
          </a:solidFill>
        </p:spPr>
        <p:txBody>
          <a:bodyPr lIns="365760" anchor="ctr">
            <a:noAutofit/>
          </a:bodyPr>
          <a:lstStyle>
            <a:lvl1pPr marL="0" indent="0">
              <a:spcBef>
                <a:spcPts val="0"/>
              </a:spcBef>
              <a:buNone/>
              <a:defRPr sz="7000" cap="all" baseline="0">
                <a:solidFill>
                  <a:schemeClr val="bg1"/>
                </a:solidFill>
                <a:latin typeface="+mj-lt"/>
              </a:defRPr>
            </a:lvl1pPr>
            <a:lvl2pPr marL="0" indent="0">
              <a:spcBef>
                <a:spcPts val="0"/>
              </a:spcBef>
              <a:buNone/>
              <a:defRPr sz="7000" cap="all" baseline="0">
                <a:solidFill>
                  <a:schemeClr val="bg1"/>
                </a:solidFill>
                <a:latin typeface="+mj-lt"/>
              </a:defRPr>
            </a:lvl2pPr>
            <a:lvl3pPr marL="0" indent="0">
              <a:spcBef>
                <a:spcPts val="0"/>
              </a:spcBef>
              <a:buNone/>
              <a:defRPr sz="7000" cap="all" baseline="0">
                <a:solidFill>
                  <a:schemeClr val="bg1"/>
                </a:solidFill>
                <a:latin typeface="+mj-lt"/>
              </a:defRPr>
            </a:lvl3pPr>
            <a:lvl4pPr marL="0" indent="0">
              <a:spcBef>
                <a:spcPts val="0"/>
              </a:spcBef>
              <a:buNone/>
              <a:defRPr sz="7000" cap="all" baseline="0">
                <a:solidFill>
                  <a:schemeClr val="bg1"/>
                </a:solidFill>
                <a:latin typeface="+mj-lt"/>
              </a:defRPr>
            </a:lvl4pPr>
            <a:lvl5pPr marL="0" indent="0">
              <a:spcBef>
                <a:spcPts val="0"/>
              </a:spcBef>
              <a:buNone/>
              <a:defRPr sz="7000" cap="all" baseline="0">
                <a:solidFill>
                  <a:schemeClr val="bg1"/>
                </a:solidFill>
                <a:latin typeface="+mj-lt"/>
              </a:defRPr>
            </a:lvl5pPr>
            <a:lvl6pPr marL="0" indent="0">
              <a:spcBef>
                <a:spcPts val="0"/>
              </a:spcBef>
              <a:buNone/>
              <a:defRPr sz="7000" cap="all" baseline="0">
                <a:solidFill>
                  <a:schemeClr val="bg1"/>
                </a:solidFill>
                <a:latin typeface="+mj-lt"/>
              </a:defRPr>
            </a:lvl6pPr>
            <a:lvl7pPr marL="0" indent="0">
              <a:spcBef>
                <a:spcPts val="0"/>
              </a:spcBef>
              <a:buNone/>
              <a:defRPr sz="7000" cap="all" baseline="0">
                <a:solidFill>
                  <a:schemeClr val="bg1"/>
                </a:solidFill>
                <a:latin typeface="+mj-lt"/>
              </a:defRPr>
            </a:lvl7pPr>
            <a:lvl8pPr marL="0" indent="0">
              <a:spcBef>
                <a:spcPts val="0"/>
              </a:spcBef>
              <a:buNone/>
              <a:defRPr sz="7000" cap="all" baseline="0">
                <a:solidFill>
                  <a:schemeClr val="bg1"/>
                </a:solidFill>
                <a:latin typeface="+mj-lt"/>
              </a:defRPr>
            </a:lvl8pPr>
            <a:lvl9pPr marL="0" indent="0">
              <a:spcBef>
                <a:spcPts val="0"/>
              </a:spcBef>
              <a:buNone/>
              <a:defRPr sz="7000" cap="all" baseline="0">
                <a:solidFill>
                  <a:schemeClr val="bg1"/>
                </a:solidFill>
                <a:latin typeface="+mj-lt"/>
              </a:defRPr>
            </a:lvl9pPr>
          </a:lstStyle>
          <a:p>
            <a:pPr lvl="0"/>
            <a:r>
              <a:rPr lang="en-US"/>
              <a:t>Click to edit Master text styles</a:t>
            </a:r>
          </a:p>
        </p:txBody>
      </p:sp>
      <p:sp>
        <p:nvSpPr>
          <p:cNvPr id="19" name="Content Placeholder 17"/>
          <p:cNvSpPr>
            <a:spLocks noGrp="1"/>
          </p:cNvSpPr>
          <p:nvPr>
            <p:ph sz="quarter" idx="24"/>
          </p:nvPr>
        </p:nvSpPr>
        <p:spPr>
          <a:xfrm>
            <a:off x="1333500" y="6187440"/>
            <a:ext cx="14935200" cy="6000750"/>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6"/>
          <p:cNvSpPr>
            <a:spLocks noGrp="1"/>
          </p:cNvSpPr>
          <p:nvPr>
            <p:ph type="body" sz="quarter" idx="17"/>
          </p:nvPr>
        </p:nvSpPr>
        <p:spPr>
          <a:xfrm>
            <a:off x="1333500" y="13153644"/>
            <a:ext cx="14935200" cy="1066800"/>
          </a:xfrm>
          <a:prstGeom prst="round1Rect">
            <a:avLst/>
          </a:prstGeom>
          <a:solidFill>
            <a:schemeClr val="accent3"/>
          </a:solidFill>
        </p:spPr>
        <p:txBody>
          <a:bodyPr lIns="365760" anchor="ctr">
            <a:noAutofit/>
          </a:bodyPr>
          <a:lstStyle>
            <a:lvl1pPr marL="0" indent="0">
              <a:spcBef>
                <a:spcPts val="0"/>
              </a:spcBef>
              <a:buNone/>
              <a:defRPr sz="7000" cap="all" baseline="0">
                <a:solidFill>
                  <a:schemeClr val="bg1"/>
                </a:solidFill>
                <a:latin typeface="+mj-lt"/>
              </a:defRPr>
            </a:lvl1pPr>
            <a:lvl2pPr marL="0" indent="0">
              <a:spcBef>
                <a:spcPts val="0"/>
              </a:spcBef>
              <a:buNone/>
              <a:defRPr sz="7000" cap="all" baseline="0">
                <a:solidFill>
                  <a:schemeClr val="bg1"/>
                </a:solidFill>
                <a:latin typeface="+mj-lt"/>
              </a:defRPr>
            </a:lvl2pPr>
            <a:lvl3pPr marL="0" indent="0">
              <a:spcBef>
                <a:spcPts val="0"/>
              </a:spcBef>
              <a:buNone/>
              <a:defRPr sz="7000" cap="all" baseline="0">
                <a:solidFill>
                  <a:schemeClr val="bg1"/>
                </a:solidFill>
                <a:latin typeface="+mj-lt"/>
              </a:defRPr>
            </a:lvl3pPr>
            <a:lvl4pPr marL="0" indent="0">
              <a:spcBef>
                <a:spcPts val="0"/>
              </a:spcBef>
              <a:buNone/>
              <a:defRPr sz="7000" cap="all" baseline="0">
                <a:solidFill>
                  <a:schemeClr val="bg1"/>
                </a:solidFill>
                <a:latin typeface="+mj-lt"/>
              </a:defRPr>
            </a:lvl4pPr>
            <a:lvl5pPr marL="0" indent="0">
              <a:spcBef>
                <a:spcPts val="0"/>
              </a:spcBef>
              <a:buNone/>
              <a:defRPr sz="7000" cap="all" baseline="0">
                <a:solidFill>
                  <a:schemeClr val="bg1"/>
                </a:solidFill>
                <a:latin typeface="+mj-lt"/>
              </a:defRPr>
            </a:lvl5pPr>
            <a:lvl6pPr marL="0" indent="0">
              <a:spcBef>
                <a:spcPts val="0"/>
              </a:spcBef>
              <a:buNone/>
              <a:defRPr sz="7000" cap="all" baseline="0">
                <a:solidFill>
                  <a:schemeClr val="bg1"/>
                </a:solidFill>
                <a:latin typeface="+mj-lt"/>
              </a:defRPr>
            </a:lvl6pPr>
            <a:lvl7pPr marL="0" indent="0">
              <a:spcBef>
                <a:spcPts val="0"/>
              </a:spcBef>
              <a:buNone/>
              <a:defRPr sz="7000" cap="all" baseline="0">
                <a:solidFill>
                  <a:schemeClr val="bg1"/>
                </a:solidFill>
                <a:latin typeface="+mj-lt"/>
              </a:defRPr>
            </a:lvl7pPr>
            <a:lvl8pPr marL="0" indent="0">
              <a:spcBef>
                <a:spcPts val="0"/>
              </a:spcBef>
              <a:buNone/>
              <a:defRPr sz="7000" cap="all" baseline="0">
                <a:solidFill>
                  <a:schemeClr val="bg1"/>
                </a:solidFill>
                <a:latin typeface="+mj-lt"/>
              </a:defRPr>
            </a:lvl8pPr>
            <a:lvl9pPr marL="0" indent="0">
              <a:spcBef>
                <a:spcPts val="0"/>
              </a:spcBef>
              <a:buNone/>
              <a:defRPr sz="7000" cap="all" baseline="0">
                <a:solidFill>
                  <a:schemeClr val="bg1"/>
                </a:solidFill>
                <a:latin typeface="+mj-lt"/>
              </a:defRPr>
            </a:lvl9pPr>
          </a:lstStyle>
          <a:p>
            <a:pPr lvl="0"/>
            <a:r>
              <a:rPr lang="en-US"/>
              <a:t>Click to edit Master text styles</a:t>
            </a:r>
          </a:p>
        </p:txBody>
      </p:sp>
      <p:sp>
        <p:nvSpPr>
          <p:cNvPr id="20" name="Content Placeholder 17"/>
          <p:cNvSpPr>
            <a:spLocks noGrp="1"/>
          </p:cNvSpPr>
          <p:nvPr>
            <p:ph sz="quarter" idx="25"/>
          </p:nvPr>
        </p:nvSpPr>
        <p:spPr>
          <a:xfrm>
            <a:off x="1333500" y="14220445"/>
            <a:ext cx="14935200" cy="7952144"/>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Text Placeholder 6"/>
          <p:cNvSpPr>
            <a:spLocks noGrp="1"/>
          </p:cNvSpPr>
          <p:nvPr>
            <p:ph type="body" sz="quarter" idx="19"/>
          </p:nvPr>
        </p:nvSpPr>
        <p:spPr>
          <a:xfrm>
            <a:off x="1333500" y="22602825"/>
            <a:ext cx="14935200" cy="1066800"/>
          </a:xfrm>
          <a:prstGeom prst="round1Rect">
            <a:avLst/>
          </a:prstGeom>
          <a:solidFill>
            <a:schemeClr val="accent4"/>
          </a:solidFill>
        </p:spPr>
        <p:txBody>
          <a:bodyPr lIns="365760" anchor="ctr">
            <a:noAutofit/>
          </a:bodyPr>
          <a:lstStyle>
            <a:lvl1pPr marL="0" indent="0">
              <a:spcBef>
                <a:spcPts val="0"/>
              </a:spcBef>
              <a:buNone/>
              <a:defRPr sz="7000" cap="all" baseline="0">
                <a:solidFill>
                  <a:schemeClr val="bg1"/>
                </a:solidFill>
                <a:latin typeface="+mj-lt"/>
              </a:defRPr>
            </a:lvl1pPr>
            <a:lvl2pPr marL="0" indent="0">
              <a:spcBef>
                <a:spcPts val="0"/>
              </a:spcBef>
              <a:buNone/>
              <a:defRPr sz="7000" cap="all" baseline="0">
                <a:solidFill>
                  <a:schemeClr val="bg1"/>
                </a:solidFill>
                <a:latin typeface="+mj-lt"/>
              </a:defRPr>
            </a:lvl2pPr>
            <a:lvl3pPr marL="0" indent="0">
              <a:spcBef>
                <a:spcPts val="0"/>
              </a:spcBef>
              <a:buNone/>
              <a:defRPr sz="7000" cap="all" baseline="0">
                <a:solidFill>
                  <a:schemeClr val="bg1"/>
                </a:solidFill>
                <a:latin typeface="+mj-lt"/>
              </a:defRPr>
            </a:lvl3pPr>
            <a:lvl4pPr marL="0" indent="0">
              <a:spcBef>
                <a:spcPts val="0"/>
              </a:spcBef>
              <a:buNone/>
              <a:defRPr sz="7000" cap="all" baseline="0">
                <a:solidFill>
                  <a:schemeClr val="bg1"/>
                </a:solidFill>
                <a:latin typeface="+mj-lt"/>
              </a:defRPr>
            </a:lvl4pPr>
            <a:lvl5pPr marL="0" indent="0">
              <a:spcBef>
                <a:spcPts val="0"/>
              </a:spcBef>
              <a:buNone/>
              <a:defRPr sz="7000" cap="all" baseline="0">
                <a:solidFill>
                  <a:schemeClr val="bg1"/>
                </a:solidFill>
                <a:latin typeface="+mj-lt"/>
              </a:defRPr>
            </a:lvl5pPr>
            <a:lvl6pPr marL="0" indent="0">
              <a:spcBef>
                <a:spcPts val="0"/>
              </a:spcBef>
              <a:buNone/>
              <a:defRPr sz="7000" cap="all" baseline="0">
                <a:solidFill>
                  <a:schemeClr val="bg1"/>
                </a:solidFill>
                <a:latin typeface="+mj-lt"/>
              </a:defRPr>
            </a:lvl6pPr>
            <a:lvl7pPr marL="0" indent="0">
              <a:spcBef>
                <a:spcPts val="0"/>
              </a:spcBef>
              <a:buNone/>
              <a:defRPr sz="7000" cap="all" baseline="0">
                <a:solidFill>
                  <a:schemeClr val="bg1"/>
                </a:solidFill>
                <a:latin typeface="+mj-lt"/>
              </a:defRPr>
            </a:lvl7pPr>
            <a:lvl8pPr marL="0" indent="0">
              <a:spcBef>
                <a:spcPts val="0"/>
              </a:spcBef>
              <a:buNone/>
              <a:defRPr sz="7000" cap="all" baseline="0">
                <a:solidFill>
                  <a:schemeClr val="bg1"/>
                </a:solidFill>
                <a:latin typeface="+mj-lt"/>
              </a:defRPr>
            </a:lvl8pPr>
            <a:lvl9pPr marL="0" indent="0">
              <a:spcBef>
                <a:spcPts val="0"/>
              </a:spcBef>
              <a:buNone/>
              <a:defRPr sz="7000" cap="all" baseline="0">
                <a:solidFill>
                  <a:schemeClr val="bg1"/>
                </a:solidFill>
                <a:latin typeface="+mj-lt"/>
              </a:defRPr>
            </a:lvl9pPr>
          </a:lstStyle>
          <a:p>
            <a:pPr lvl="0"/>
            <a:r>
              <a:rPr lang="en-US"/>
              <a:t>Click to edit Master text styles</a:t>
            </a:r>
          </a:p>
        </p:txBody>
      </p:sp>
      <p:sp>
        <p:nvSpPr>
          <p:cNvPr id="21" name="Content Placeholder 17"/>
          <p:cNvSpPr>
            <a:spLocks noGrp="1"/>
          </p:cNvSpPr>
          <p:nvPr>
            <p:ph sz="quarter" idx="26"/>
          </p:nvPr>
        </p:nvSpPr>
        <p:spPr>
          <a:xfrm>
            <a:off x="1333500" y="23674959"/>
            <a:ext cx="14935200" cy="4000500"/>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Text Placeholder 6"/>
          <p:cNvSpPr>
            <a:spLocks noGrp="1"/>
          </p:cNvSpPr>
          <p:nvPr>
            <p:ph type="body" sz="quarter" idx="21"/>
          </p:nvPr>
        </p:nvSpPr>
        <p:spPr>
          <a:xfrm>
            <a:off x="18135600" y="5120640"/>
            <a:ext cx="14935200" cy="1066800"/>
          </a:xfrm>
          <a:prstGeom prst="round1Rect">
            <a:avLst/>
          </a:prstGeom>
          <a:solidFill>
            <a:schemeClr val="accent5"/>
          </a:solidFill>
        </p:spPr>
        <p:txBody>
          <a:bodyPr lIns="365760" anchor="ctr">
            <a:noAutofit/>
          </a:bodyPr>
          <a:lstStyle>
            <a:lvl1pPr marL="0" indent="0">
              <a:spcBef>
                <a:spcPts val="0"/>
              </a:spcBef>
              <a:buNone/>
              <a:defRPr sz="7000" cap="all" baseline="0">
                <a:solidFill>
                  <a:schemeClr val="bg1"/>
                </a:solidFill>
                <a:latin typeface="+mj-lt"/>
              </a:defRPr>
            </a:lvl1pPr>
            <a:lvl2pPr marL="0" indent="0">
              <a:spcBef>
                <a:spcPts val="0"/>
              </a:spcBef>
              <a:buNone/>
              <a:defRPr sz="7000" cap="all" baseline="0">
                <a:solidFill>
                  <a:schemeClr val="bg1"/>
                </a:solidFill>
                <a:latin typeface="+mj-lt"/>
              </a:defRPr>
            </a:lvl2pPr>
            <a:lvl3pPr marL="0" indent="0">
              <a:spcBef>
                <a:spcPts val="0"/>
              </a:spcBef>
              <a:buNone/>
              <a:defRPr sz="7000" cap="all" baseline="0">
                <a:solidFill>
                  <a:schemeClr val="bg1"/>
                </a:solidFill>
                <a:latin typeface="+mj-lt"/>
              </a:defRPr>
            </a:lvl3pPr>
            <a:lvl4pPr marL="0" indent="0">
              <a:spcBef>
                <a:spcPts val="0"/>
              </a:spcBef>
              <a:buNone/>
              <a:defRPr sz="7000" cap="all" baseline="0">
                <a:solidFill>
                  <a:schemeClr val="bg1"/>
                </a:solidFill>
                <a:latin typeface="+mj-lt"/>
              </a:defRPr>
            </a:lvl4pPr>
            <a:lvl5pPr marL="0" indent="0">
              <a:spcBef>
                <a:spcPts val="0"/>
              </a:spcBef>
              <a:buNone/>
              <a:defRPr sz="7000" cap="all" baseline="0">
                <a:solidFill>
                  <a:schemeClr val="bg1"/>
                </a:solidFill>
                <a:latin typeface="+mj-lt"/>
              </a:defRPr>
            </a:lvl5pPr>
            <a:lvl6pPr marL="0" indent="0">
              <a:spcBef>
                <a:spcPts val="0"/>
              </a:spcBef>
              <a:buNone/>
              <a:defRPr sz="7000" cap="all" baseline="0">
                <a:solidFill>
                  <a:schemeClr val="bg1"/>
                </a:solidFill>
                <a:latin typeface="+mj-lt"/>
              </a:defRPr>
            </a:lvl6pPr>
            <a:lvl7pPr marL="0" indent="0">
              <a:spcBef>
                <a:spcPts val="0"/>
              </a:spcBef>
              <a:buNone/>
              <a:defRPr sz="7000" cap="all" baseline="0">
                <a:solidFill>
                  <a:schemeClr val="bg1"/>
                </a:solidFill>
                <a:latin typeface="+mj-lt"/>
              </a:defRPr>
            </a:lvl7pPr>
            <a:lvl8pPr marL="0" indent="0">
              <a:spcBef>
                <a:spcPts val="0"/>
              </a:spcBef>
              <a:buNone/>
              <a:defRPr sz="7000" cap="all" baseline="0">
                <a:solidFill>
                  <a:schemeClr val="bg1"/>
                </a:solidFill>
                <a:latin typeface="+mj-lt"/>
              </a:defRPr>
            </a:lvl8pPr>
            <a:lvl9pPr marL="0" indent="0">
              <a:spcBef>
                <a:spcPts val="0"/>
              </a:spcBef>
              <a:buNone/>
              <a:defRPr sz="7000" cap="all" baseline="0">
                <a:solidFill>
                  <a:schemeClr val="bg1"/>
                </a:solidFill>
                <a:latin typeface="+mj-lt"/>
              </a:defRPr>
            </a:lvl9pPr>
          </a:lstStyle>
          <a:p>
            <a:pPr lvl="0"/>
            <a:r>
              <a:rPr lang="en-US"/>
              <a:t>Click to edit Master text styles</a:t>
            </a:r>
          </a:p>
        </p:txBody>
      </p:sp>
      <p:sp>
        <p:nvSpPr>
          <p:cNvPr id="22" name="Content Placeholder 17"/>
          <p:cNvSpPr>
            <a:spLocks noGrp="1"/>
          </p:cNvSpPr>
          <p:nvPr>
            <p:ph sz="quarter" idx="27"/>
          </p:nvPr>
        </p:nvSpPr>
        <p:spPr>
          <a:xfrm>
            <a:off x="18135600" y="6187440"/>
            <a:ext cx="14935200" cy="4000500"/>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8" name="Content Placeholder 17"/>
          <p:cNvSpPr>
            <a:spLocks noGrp="1"/>
          </p:cNvSpPr>
          <p:nvPr>
            <p:ph sz="quarter" idx="23"/>
          </p:nvPr>
        </p:nvSpPr>
        <p:spPr>
          <a:xfrm>
            <a:off x="18135600" y="10454640"/>
            <a:ext cx="14935200" cy="5400675"/>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3" name="Content Placeholder 17"/>
          <p:cNvSpPr>
            <a:spLocks noGrp="1"/>
          </p:cNvSpPr>
          <p:nvPr>
            <p:ph sz="quarter" idx="28"/>
          </p:nvPr>
        </p:nvSpPr>
        <p:spPr>
          <a:xfrm>
            <a:off x="18135600" y="20535900"/>
            <a:ext cx="14935200" cy="1533525"/>
          </a:xfrm>
        </p:spPr>
        <p:txBody>
          <a:bodyPr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p:txBody>
      </p:sp>
      <p:sp>
        <p:nvSpPr>
          <p:cNvPr id="24" name="Text Placeholder 6"/>
          <p:cNvSpPr>
            <a:spLocks noGrp="1"/>
          </p:cNvSpPr>
          <p:nvPr>
            <p:ph type="body" sz="quarter" idx="29"/>
          </p:nvPr>
        </p:nvSpPr>
        <p:spPr>
          <a:xfrm>
            <a:off x="18135600" y="22602825"/>
            <a:ext cx="14935200" cy="1066800"/>
          </a:xfrm>
          <a:prstGeom prst="round1Rect">
            <a:avLst/>
          </a:prstGeom>
          <a:solidFill>
            <a:schemeClr val="accent6"/>
          </a:solidFill>
        </p:spPr>
        <p:txBody>
          <a:bodyPr lIns="365760" anchor="ctr">
            <a:noAutofit/>
          </a:bodyPr>
          <a:lstStyle>
            <a:lvl1pPr marL="0" indent="0">
              <a:spcBef>
                <a:spcPts val="0"/>
              </a:spcBef>
              <a:buNone/>
              <a:defRPr sz="7000" cap="all" baseline="0">
                <a:solidFill>
                  <a:schemeClr val="bg1"/>
                </a:solidFill>
                <a:latin typeface="+mj-lt"/>
              </a:defRPr>
            </a:lvl1pPr>
            <a:lvl2pPr marL="0" indent="0">
              <a:spcBef>
                <a:spcPts val="0"/>
              </a:spcBef>
              <a:buNone/>
              <a:defRPr sz="7000" cap="all" baseline="0">
                <a:solidFill>
                  <a:schemeClr val="bg1"/>
                </a:solidFill>
                <a:latin typeface="+mj-lt"/>
              </a:defRPr>
            </a:lvl2pPr>
            <a:lvl3pPr marL="0" indent="0">
              <a:spcBef>
                <a:spcPts val="0"/>
              </a:spcBef>
              <a:buNone/>
              <a:defRPr sz="7000" cap="all" baseline="0">
                <a:solidFill>
                  <a:schemeClr val="bg1"/>
                </a:solidFill>
                <a:latin typeface="+mj-lt"/>
              </a:defRPr>
            </a:lvl3pPr>
            <a:lvl4pPr marL="0" indent="0">
              <a:spcBef>
                <a:spcPts val="0"/>
              </a:spcBef>
              <a:buNone/>
              <a:defRPr sz="7000" cap="all" baseline="0">
                <a:solidFill>
                  <a:schemeClr val="bg1"/>
                </a:solidFill>
                <a:latin typeface="+mj-lt"/>
              </a:defRPr>
            </a:lvl4pPr>
            <a:lvl5pPr marL="0" indent="0">
              <a:spcBef>
                <a:spcPts val="0"/>
              </a:spcBef>
              <a:buNone/>
              <a:defRPr sz="7000" cap="all" baseline="0">
                <a:solidFill>
                  <a:schemeClr val="bg1"/>
                </a:solidFill>
                <a:latin typeface="+mj-lt"/>
              </a:defRPr>
            </a:lvl5pPr>
            <a:lvl6pPr marL="0" indent="0">
              <a:spcBef>
                <a:spcPts val="0"/>
              </a:spcBef>
              <a:buNone/>
              <a:defRPr sz="7000" cap="all" baseline="0">
                <a:solidFill>
                  <a:schemeClr val="bg1"/>
                </a:solidFill>
                <a:latin typeface="+mj-lt"/>
              </a:defRPr>
            </a:lvl6pPr>
            <a:lvl7pPr marL="0" indent="0">
              <a:spcBef>
                <a:spcPts val="0"/>
              </a:spcBef>
              <a:buNone/>
              <a:defRPr sz="7000" cap="all" baseline="0">
                <a:solidFill>
                  <a:schemeClr val="bg1"/>
                </a:solidFill>
                <a:latin typeface="+mj-lt"/>
              </a:defRPr>
            </a:lvl7pPr>
            <a:lvl8pPr marL="0" indent="0">
              <a:spcBef>
                <a:spcPts val="0"/>
              </a:spcBef>
              <a:buNone/>
              <a:defRPr sz="7000" cap="all" baseline="0">
                <a:solidFill>
                  <a:schemeClr val="bg1"/>
                </a:solidFill>
                <a:latin typeface="+mj-lt"/>
              </a:defRPr>
            </a:lvl8pPr>
            <a:lvl9pPr marL="0" indent="0">
              <a:spcBef>
                <a:spcPts val="0"/>
              </a:spcBef>
              <a:buNone/>
              <a:defRPr sz="7000" cap="all" baseline="0">
                <a:solidFill>
                  <a:schemeClr val="bg1"/>
                </a:solidFill>
                <a:latin typeface="+mj-lt"/>
              </a:defRPr>
            </a:lvl9pPr>
          </a:lstStyle>
          <a:p>
            <a:pPr lvl="0"/>
            <a:r>
              <a:rPr lang="en-US"/>
              <a:t>Click to edit Master text styles</a:t>
            </a:r>
          </a:p>
        </p:txBody>
      </p:sp>
      <p:sp>
        <p:nvSpPr>
          <p:cNvPr id="25" name="Content Placeholder 17"/>
          <p:cNvSpPr>
            <a:spLocks noGrp="1"/>
          </p:cNvSpPr>
          <p:nvPr>
            <p:ph sz="quarter" idx="30"/>
          </p:nvPr>
        </p:nvSpPr>
        <p:spPr>
          <a:xfrm>
            <a:off x="18135600" y="23674959"/>
            <a:ext cx="14935200" cy="4000500"/>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6" name="Text Placeholder 6"/>
          <p:cNvSpPr>
            <a:spLocks noGrp="1"/>
          </p:cNvSpPr>
          <p:nvPr>
            <p:ph type="body" sz="quarter" idx="31"/>
          </p:nvPr>
        </p:nvSpPr>
        <p:spPr>
          <a:xfrm>
            <a:off x="34884360" y="5120640"/>
            <a:ext cx="14935200" cy="1066800"/>
          </a:xfrm>
          <a:prstGeom prst="round1Rect">
            <a:avLst/>
          </a:prstGeom>
          <a:solidFill>
            <a:schemeClr val="accent6"/>
          </a:solidFill>
        </p:spPr>
        <p:txBody>
          <a:bodyPr lIns="365760" anchor="ctr">
            <a:noAutofit/>
          </a:bodyPr>
          <a:lstStyle>
            <a:lvl1pPr marL="0" indent="0">
              <a:spcBef>
                <a:spcPts val="0"/>
              </a:spcBef>
              <a:buNone/>
              <a:defRPr sz="7000" cap="all" baseline="0">
                <a:solidFill>
                  <a:schemeClr val="bg1"/>
                </a:solidFill>
                <a:latin typeface="+mj-lt"/>
              </a:defRPr>
            </a:lvl1pPr>
            <a:lvl2pPr marL="0" indent="0">
              <a:spcBef>
                <a:spcPts val="0"/>
              </a:spcBef>
              <a:buNone/>
              <a:defRPr sz="7000" cap="all" baseline="0">
                <a:solidFill>
                  <a:schemeClr val="bg1"/>
                </a:solidFill>
                <a:latin typeface="+mj-lt"/>
              </a:defRPr>
            </a:lvl2pPr>
            <a:lvl3pPr marL="0" indent="0">
              <a:spcBef>
                <a:spcPts val="0"/>
              </a:spcBef>
              <a:buNone/>
              <a:defRPr sz="7000" cap="all" baseline="0">
                <a:solidFill>
                  <a:schemeClr val="bg1"/>
                </a:solidFill>
                <a:latin typeface="+mj-lt"/>
              </a:defRPr>
            </a:lvl3pPr>
            <a:lvl4pPr marL="0" indent="0">
              <a:spcBef>
                <a:spcPts val="0"/>
              </a:spcBef>
              <a:buNone/>
              <a:defRPr sz="7000" cap="all" baseline="0">
                <a:solidFill>
                  <a:schemeClr val="bg1"/>
                </a:solidFill>
                <a:latin typeface="+mj-lt"/>
              </a:defRPr>
            </a:lvl4pPr>
            <a:lvl5pPr marL="0" indent="0">
              <a:spcBef>
                <a:spcPts val="0"/>
              </a:spcBef>
              <a:buNone/>
              <a:defRPr sz="7000" cap="all" baseline="0">
                <a:solidFill>
                  <a:schemeClr val="bg1"/>
                </a:solidFill>
                <a:latin typeface="+mj-lt"/>
              </a:defRPr>
            </a:lvl5pPr>
            <a:lvl6pPr marL="0" indent="0">
              <a:spcBef>
                <a:spcPts val="0"/>
              </a:spcBef>
              <a:buNone/>
              <a:defRPr sz="7000" cap="all" baseline="0">
                <a:solidFill>
                  <a:schemeClr val="bg1"/>
                </a:solidFill>
                <a:latin typeface="+mj-lt"/>
              </a:defRPr>
            </a:lvl6pPr>
            <a:lvl7pPr marL="0" indent="0">
              <a:spcBef>
                <a:spcPts val="0"/>
              </a:spcBef>
              <a:buNone/>
              <a:defRPr sz="7000" cap="all" baseline="0">
                <a:solidFill>
                  <a:schemeClr val="bg1"/>
                </a:solidFill>
                <a:latin typeface="+mj-lt"/>
              </a:defRPr>
            </a:lvl7pPr>
            <a:lvl8pPr marL="0" indent="0">
              <a:spcBef>
                <a:spcPts val="0"/>
              </a:spcBef>
              <a:buNone/>
              <a:defRPr sz="7000" cap="all" baseline="0">
                <a:solidFill>
                  <a:schemeClr val="bg1"/>
                </a:solidFill>
                <a:latin typeface="+mj-lt"/>
              </a:defRPr>
            </a:lvl8pPr>
            <a:lvl9pPr marL="0" indent="0">
              <a:spcBef>
                <a:spcPts val="0"/>
              </a:spcBef>
              <a:buNone/>
              <a:defRPr sz="7000" cap="all" baseline="0">
                <a:solidFill>
                  <a:schemeClr val="bg1"/>
                </a:solidFill>
                <a:latin typeface="+mj-lt"/>
              </a:defRPr>
            </a:lvl9pPr>
          </a:lstStyle>
          <a:p>
            <a:pPr lvl="0"/>
            <a:r>
              <a:rPr lang="en-US"/>
              <a:t>Click to edit Master text styles</a:t>
            </a:r>
          </a:p>
        </p:txBody>
      </p:sp>
      <p:sp>
        <p:nvSpPr>
          <p:cNvPr id="27" name="Content Placeholder 17"/>
          <p:cNvSpPr>
            <a:spLocks noGrp="1"/>
          </p:cNvSpPr>
          <p:nvPr>
            <p:ph sz="quarter" idx="32"/>
          </p:nvPr>
        </p:nvSpPr>
        <p:spPr>
          <a:xfrm>
            <a:off x="34884360" y="6187440"/>
            <a:ext cx="14935200" cy="6400800"/>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8" name="Content Placeholder 17"/>
          <p:cNvSpPr>
            <a:spLocks noGrp="1"/>
          </p:cNvSpPr>
          <p:nvPr>
            <p:ph sz="quarter" idx="33"/>
          </p:nvPr>
        </p:nvSpPr>
        <p:spPr>
          <a:xfrm>
            <a:off x="34884360" y="13857732"/>
            <a:ext cx="14935200" cy="6400800"/>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9" name="Text Placeholder 6"/>
          <p:cNvSpPr>
            <a:spLocks noGrp="1"/>
          </p:cNvSpPr>
          <p:nvPr>
            <p:ph type="body" sz="quarter" idx="34"/>
          </p:nvPr>
        </p:nvSpPr>
        <p:spPr>
          <a:xfrm>
            <a:off x="34884360" y="22602825"/>
            <a:ext cx="14935200" cy="1066800"/>
          </a:xfrm>
          <a:prstGeom prst="round1Rect">
            <a:avLst/>
          </a:prstGeom>
          <a:solidFill>
            <a:schemeClr val="accent1"/>
          </a:solidFill>
        </p:spPr>
        <p:txBody>
          <a:bodyPr lIns="365760" anchor="ctr">
            <a:noAutofit/>
          </a:bodyPr>
          <a:lstStyle>
            <a:lvl1pPr marL="0" indent="0">
              <a:spcBef>
                <a:spcPts val="0"/>
              </a:spcBef>
              <a:buNone/>
              <a:defRPr sz="7000" cap="all" baseline="0">
                <a:solidFill>
                  <a:schemeClr val="bg1"/>
                </a:solidFill>
                <a:latin typeface="+mj-lt"/>
              </a:defRPr>
            </a:lvl1pPr>
            <a:lvl2pPr marL="0" indent="0">
              <a:spcBef>
                <a:spcPts val="0"/>
              </a:spcBef>
              <a:buNone/>
              <a:defRPr sz="7000" cap="all" baseline="0">
                <a:solidFill>
                  <a:schemeClr val="bg1"/>
                </a:solidFill>
                <a:latin typeface="+mj-lt"/>
              </a:defRPr>
            </a:lvl2pPr>
            <a:lvl3pPr marL="0" indent="0">
              <a:spcBef>
                <a:spcPts val="0"/>
              </a:spcBef>
              <a:buNone/>
              <a:defRPr sz="7000" cap="all" baseline="0">
                <a:solidFill>
                  <a:schemeClr val="bg1"/>
                </a:solidFill>
                <a:latin typeface="+mj-lt"/>
              </a:defRPr>
            </a:lvl3pPr>
            <a:lvl4pPr marL="0" indent="0">
              <a:spcBef>
                <a:spcPts val="0"/>
              </a:spcBef>
              <a:buNone/>
              <a:defRPr sz="7000" cap="all" baseline="0">
                <a:solidFill>
                  <a:schemeClr val="bg1"/>
                </a:solidFill>
                <a:latin typeface="+mj-lt"/>
              </a:defRPr>
            </a:lvl4pPr>
            <a:lvl5pPr marL="0" indent="0">
              <a:spcBef>
                <a:spcPts val="0"/>
              </a:spcBef>
              <a:buNone/>
              <a:defRPr sz="7000" cap="all" baseline="0">
                <a:solidFill>
                  <a:schemeClr val="bg1"/>
                </a:solidFill>
                <a:latin typeface="+mj-lt"/>
              </a:defRPr>
            </a:lvl5pPr>
            <a:lvl6pPr marL="0" indent="0">
              <a:spcBef>
                <a:spcPts val="0"/>
              </a:spcBef>
              <a:buNone/>
              <a:defRPr sz="7000" cap="all" baseline="0">
                <a:solidFill>
                  <a:schemeClr val="bg1"/>
                </a:solidFill>
                <a:latin typeface="+mj-lt"/>
              </a:defRPr>
            </a:lvl6pPr>
            <a:lvl7pPr marL="0" indent="0">
              <a:spcBef>
                <a:spcPts val="0"/>
              </a:spcBef>
              <a:buNone/>
              <a:defRPr sz="7000" cap="all" baseline="0">
                <a:solidFill>
                  <a:schemeClr val="bg1"/>
                </a:solidFill>
                <a:latin typeface="+mj-lt"/>
              </a:defRPr>
            </a:lvl7pPr>
            <a:lvl8pPr marL="0" indent="0">
              <a:spcBef>
                <a:spcPts val="0"/>
              </a:spcBef>
              <a:buNone/>
              <a:defRPr sz="7000" cap="all" baseline="0">
                <a:solidFill>
                  <a:schemeClr val="bg1"/>
                </a:solidFill>
                <a:latin typeface="+mj-lt"/>
              </a:defRPr>
            </a:lvl8pPr>
            <a:lvl9pPr marL="0" indent="0">
              <a:spcBef>
                <a:spcPts val="0"/>
              </a:spcBef>
              <a:buNone/>
              <a:defRPr sz="7000" cap="all" baseline="0">
                <a:solidFill>
                  <a:schemeClr val="bg1"/>
                </a:solidFill>
                <a:latin typeface="+mj-lt"/>
              </a:defRPr>
            </a:lvl9pPr>
          </a:lstStyle>
          <a:p>
            <a:pPr lvl="0"/>
            <a:r>
              <a:rPr lang="en-US"/>
              <a:t>Click to edit Master text styles</a:t>
            </a:r>
          </a:p>
        </p:txBody>
      </p:sp>
      <p:sp>
        <p:nvSpPr>
          <p:cNvPr id="30" name="Content Placeholder 17"/>
          <p:cNvSpPr>
            <a:spLocks noGrp="1"/>
          </p:cNvSpPr>
          <p:nvPr>
            <p:ph sz="quarter" idx="35"/>
          </p:nvPr>
        </p:nvSpPr>
        <p:spPr>
          <a:xfrm>
            <a:off x="34884360" y="23674959"/>
            <a:ext cx="14935200" cy="4000500"/>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3" name="Date Placeholder 2"/>
          <p:cNvSpPr>
            <a:spLocks noGrp="1"/>
          </p:cNvSpPr>
          <p:nvPr>
            <p:ph type="dt" sz="half" idx="37"/>
          </p:nvPr>
        </p:nvSpPr>
        <p:spPr/>
        <p:txBody>
          <a:bodyPr/>
          <a:lstStyle>
            <a:lvl1pPr>
              <a:defRPr/>
            </a:lvl1pPr>
          </a:lstStyle>
          <a:p>
            <a:pPr>
              <a:defRPr/>
            </a:pPr>
            <a:fld id="{14BB677F-81AE-4C8F-BB55-C885D6C7CC6E}" type="datetimeFigureOut">
              <a:rPr lang="en-US"/>
              <a:pPr>
                <a:defRPr/>
              </a:pPr>
              <a:t>7/9/2026</a:t>
            </a:fld>
            <a:endParaRPr lang="en-US"/>
          </a:p>
        </p:txBody>
      </p:sp>
      <p:sp>
        <p:nvSpPr>
          <p:cNvPr id="34" name="Footer Placeholder 3"/>
          <p:cNvSpPr>
            <a:spLocks noGrp="1"/>
          </p:cNvSpPr>
          <p:nvPr>
            <p:ph type="ftr" sz="quarter" idx="38"/>
          </p:nvPr>
        </p:nvSpPr>
        <p:spPr>
          <a:xfrm>
            <a:off x="24323782" y="28100734"/>
            <a:ext cx="25495779" cy="400050"/>
          </a:xfrm>
          <a:prstGeom prst="rect">
            <a:avLst/>
          </a:prstGeom>
        </p:spPr>
        <p:txBody>
          <a:bodyPr/>
          <a:lstStyle>
            <a:lvl1pPr>
              <a:defRPr/>
            </a:lvl1pPr>
          </a:lstStyle>
          <a:p>
            <a:pPr>
              <a:defRPr/>
            </a:pPr>
            <a:endParaRPr lang="en-US"/>
          </a:p>
        </p:txBody>
      </p:sp>
      <p:sp>
        <p:nvSpPr>
          <p:cNvPr id="37" name="Footer Placeholder 4"/>
          <p:cNvSpPr txBox="1">
            <a:spLocks/>
          </p:cNvSpPr>
          <p:nvPr userDrawn="1"/>
        </p:nvSpPr>
        <p:spPr>
          <a:xfrm>
            <a:off x="24808287" y="27529235"/>
            <a:ext cx="25495779" cy="571499"/>
          </a:xfrm>
          <a:prstGeom prst="rect">
            <a:avLst/>
          </a:prstGeom>
        </p:spPr>
        <p:txBody>
          <a:bodyPr vert="horz" lIns="106680" tIns="53340" rIns="106680" bIns="53340" rtlCol="0" anchor="ctr"/>
          <a:lstStyle>
            <a:defPPr>
              <a:defRPr lang="en-US"/>
            </a:defPPr>
            <a:lvl1pPr algn="r" defTabSz="3686861" rtl="0" eaLnBrk="1" fontAlgn="auto" hangingPunct="1">
              <a:spcBef>
                <a:spcPts val="0"/>
              </a:spcBef>
              <a:spcAft>
                <a:spcPts val="0"/>
              </a:spcAft>
              <a:defRPr sz="1600" kern="1200" dirty="0">
                <a:solidFill>
                  <a:schemeClr val="tx1">
                    <a:tint val="75000"/>
                  </a:schemeClr>
                </a:solidFill>
                <a:latin typeface="+mn-lt"/>
                <a:ea typeface="+mn-ea"/>
                <a:cs typeface="+mn-cs"/>
              </a:defRPr>
            </a:lvl1pPr>
            <a:lvl2pPr marL="1843088" indent="-1385888" algn="l" defTabSz="3686175" rtl="0" eaLnBrk="0" fontAlgn="base" hangingPunct="0">
              <a:spcBef>
                <a:spcPct val="0"/>
              </a:spcBef>
              <a:spcAft>
                <a:spcPct val="0"/>
              </a:spcAft>
              <a:defRPr sz="7200" kern="1200">
                <a:solidFill>
                  <a:schemeClr val="tx1"/>
                </a:solidFill>
                <a:latin typeface="Calibri" panose="020F0502020204030204" pitchFamily="34" charset="0"/>
                <a:ea typeface="+mn-ea"/>
                <a:cs typeface="+mn-cs"/>
              </a:defRPr>
            </a:lvl2pPr>
            <a:lvl3pPr marL="3686175" indent="-2771775" algn="l" defTabSz="3686175" rtl="0" eaLnBrk="0" fontAlgn="base" hangingPunct="0">
              <a:spcBef>
                <a:spcPct val="0"/>
              </a:spcBef>
              <a:spcAft>
                <a:spcPct val="0"/>
              </a:spcAft>
              <a:defRPr sz="7200" kern="1200">
                <a:solidFill>
                  <a:schemeClr val="tx1"/>
                </a:solidFill>
                <a:latin typeface="Calibri" panose="020F0502020204030204" pitchFamily="34" charset="0"/>
                <a:ea typeface="+mn-ea"/>
                <a:cs typeface="+mn-cs"/>
              </a:defRPr>
            </a:lvl3pPr>
            <a:lvl4pPr marL="5529263" indent="-4157663" algn="l" defTabSz="3686175" rtl="0" eaLnBrk="0" fontAlgn="base" hangingPunct="0">
              <a:spcBef>
                <a:spcPct val="0"/>
              </a:spcBef>
              <a:spcAft>
                <a:spcPct val="0"/>
              </a:spcAft>
              <a:defRPr sz="7200" kern="1200">
                <a:solidFill>
                  <a:schemeClr val="tx1"/>
                </a:solidFill>
                <a:latin typeface="Calibri" panose="020F0502020204030204" pitchFamily="34" charset="0"/>
                <a:ea typeface="+mn-ea"/>
                <a:cs typeface="+mn-cs"/>
              </a:defRPr>
            </a:lvl4pPr>
            <a:lvl5pPr marL="7372350" indent="-5543550" algn="l" defTabSz="3686175" rtl="0" eaLnBrk="0" fontAlgn="base" hangingPunct="0">
              <a:spcBef>
                <a:spcPct val="0"/>
              </a:spcBef>
              <a:spcAft>
                <a:spcPct val="0"/>
              </a:spcAft>
              <a:defRPr sz="7200" kern="1200">
                <a:solidFill>
                  <a:schemeClr val="tx1"/>
                </a:solidFill>
                <a:latin typeface="Calibri" panose="020F0502020204030204" pitchFamily="34" charset="0"/>
                <a:ea typeface="+mn-ea"/>
                <a:cs typeface="+mn-cs"/>
              </a:defRPr>
            </a:lvl5pPr>
            <a:lvl6pPr marL="2286000" algn="l" defTabSz="914400" rtl="0" eaLnBrk="1" latinLnBrk="0" hangingPunct="1">
              <a:defRPr sz="7200" kern="1200">
                <a:solidFill>
                  <a:schemeClr val="tx1"/>
                </a:solidFill>
                <a:latin typeface="Calibri" panose="020F0502020204030204" pitchFamily="34" charset="0"/>
                <a:ea typeface="+mn-ea"/>
                <a:cs typeface="+mn-cs"/>
              </a:defRPr>
            </a:lvl6pPr>
            <a:lvl7pPr marL="2743200" algn="l" defTabSz="914400" rtl="0" eaLnBrk="1" latinLnBrk="0" hangingPunct="1">
              <a:defRPr sz="7200" kern="1200">
                <a:solidFill>
                  <a:schemeClr val="tx1"/>
                </a:solidFill>
                <a:latin typeface="Calibri" panose="020F0502020204030204" pitchFamily="34" charset="0"/>
                <a:ea typeface="+mn-ea"/>
                <a:cs typeface="+mn-cs"/>
              </a:defRPr>
            </a:lvl7pPr>
            <a:lvl8pPr marL="3200400" algn="l" defTabSz="914400" rtl="0" eaLnBrk="1" latinLnBrk="0" hangingPunct="1">
              <a:defRPr sz="7200" kern="1200">
                <a:solidFill>
                  <a:schemeClr val="tx1"/>
                </a:solidFill>
                <a:latin typeface="Calibri" panose="020F0502020204030204" pitchFamily="34" charset="0"/>
                <a:ea typeface="+mn-ea"/>
                <a:cs typeface="+mn-cs"/>
              </a:defRPr>
            </a:lvl8pPr>
            <a:lvl9pPr marL="3657600" algn="l" defTabSz="914400" rtl="0" eaLnBrk="1" latinLnBrk="0" hangingPunct="1">
              <a:defRPr sz="7200" kern="1200">
                <a:solidFill>
                  <a:schemeClr val="tx1"/>
                </a:solidFill>
                <a:latin typeface="Calibri" panose="020F0502020204030204" pitchFamily="34" charset="0"/>
                <a:ea typeface="+mn-ea"/>
                <a:cs typeface="+mn-cs"/>
              </a:defRPr>
            </a:lvl9pPr>
          </a:lstStyle>
          <a:p>
            <a:pPr>
              <a:lnSpc>
                <a:spcPct val="100000"/>
              </a:lnSpc>
              <a:defRPr/>
            </a:pPr>
            <a:r>
              <a:rPr lang="el-GR" sz="4200" b="1" dirty="0">
                <a:solidFill>
                  <a:srgbClr val="E36C0A"/>
                </a:solidFill>
                <a:effectLst>
                  <a:outerShdw blurRad="69850" dist="43180" dir="5400000" sx="0" sy="0">
                    <a:srgbClr val="000000">
                      <a:alpha val="65000"/>
                    </a:srgbClr>
                  </a:outerShdw>
                </a:effectLst>
                <a:ea typeface="Times New Roman" panose="02020603050405020304" pitchFamily="18" charset="0"/>
                <a:cs typeface="Times New Roman" panose="02020603050405020304" pitchFamily="18" charset="0"/>
              </a:rPr>
              <a:t>Τμήμα Ψυχολογίας</a:t>
            </a:r>
            <a:endParaRPr lang="el-GR" sz="4200" dirty="0">
              <a:ea typeface="Calibri" panose="020F0502020204030204" pitchFamily="34" charset="0"/>
              <a:cs typeface="Times New Roman" panose="02020603050405020304" pitchFamily="18" charset="0"/>
            </a:endParaRPr>
          </a:p>
          <a:p>
            <a:pPr>
              <a:lnSpc>
                <a:spcPct val="100000"/>
              </a:lnSpc>
              <a:defRPr/>
            </a:pPr>
            <a:r>
              <a:rPr lang="el-GR" sz="4200" b="1" dirty="0">
                <a:ea typeface="Calibri" panose="020F0502020204030204" pitchFamily="34" charset="0"/>
                <a:cs typeface="Times New Roman" panose="02020603050405020304" pitchFamily="18" charset="0"/>
              </a:rPr>
              <a:t>Σχολής Κοινωνικών Επιστημών και Ψυχολογίας</a:t>
            </a:r>
            <a:endParaRPr lang="el-GR" sz="4200" dirty="0">
              <a:ea typeface="Calibri" panose="020F0502020204030204" pitchFamily="34" charset="0"/>
              <a:cs typeface="Times New Roman" panose="02020603050405020304" pitchFamily="18" charset="0"/>
            </a:endParaRPr>
          </a:p>
          <a:p>
            <a:pPr>
              <a:defRPr/>
            </a:pPr>
            <a:endParaRPr lang="en-US" sz="1867" dirty="0"/>
          </a:p>
        </p:txBody>
      </p:sp>
    </p:spTree>
    <p:extLst>
      <p:ext uri="{BB962C8B-B14F-4D97-AF65-F5344CB8AC3E}">
        <p14:creationId xmlns:p14="http://schemas.microsoft.com/office/powerpoint/2010/main" val="315609126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userDrawn="1">
  <p:cSld name="2_Διαφάνεια τίτλου">
    <p:spTree>
      <p:nvGrpSpPr>
        <p:cNvPr id="1" name=""/>
        <p:cNvGrpSpPr/>
        <p:nvPr/>
      </p:nvGrpSpPr>
      <p:grpSpPr>
        <a:xfrm>
          <a:off x="0" y="0"/>
          <a:ext cx="0" cy="0"/>
          <a:chOff x="0" y="0"/>
          <a:chExt cx="0" cy="0"/>
        </a:xfrm>
      </p:grpSpPr>
      <p:pic>
        <p:nvPicPr>
          <p:cNvPr id="4" name="Picture 9" descr="msd_logo_bar.jpg"/>
          <p:cNvPicPr>
            <a:picLocks/>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12747427"/>
            <a:ext cx="49926611" cy="480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 name="Title 1"/>
          <p:cNvSpPr>
            <a:spLocks noGrp="1"/>
          </p:cNvSpPr>
          <p:nvPr>
            <p:ph type="ctrTitle"/>
          </p:nvPr>
        </p:nvSpPr>
        <p:spPr>
          <a:xfrm>
            <a:off x="0" y="8321043"/>
            <a:ext cx="49926240" cy="4426560"/>
          </a:xfrm>
          <a:solidFill>
            <a:srgbClr val="666666"/>
          </a:solidFill>
        </p:spPr>
        <p:txBody>
          <a:bodyPr lIns="1316736" anchor="ctr">
            <a:normAutofit/>
          </a:bodyPr>
          <a:lstStyle>
            <a:lvl1pPr marL="5476396" indent="0">
              <a:defRPr sz="17967">
                <a:solidFill>
                  <a:schemeClr val="bg1"/>
                </a:solidFill>
              </a:defRPr>
            </a:lvl1pPr>
          </a:lstStyle>
          <a:p>
            <a:r>
              <a:rPr lang="el-GR"/>
              <a:t>Στυλ κύριου τίτλου</a:t>
            </a:r>
            <a:endParaRPr dirty="0"/>
          </a:p>
        </p:txBody>
      </p:sp>
      <p:sp>
        <p:nvSpPr>
          <p:cNvPr id="23" name="Subtitle 2"/>
          <p:cNvSpPr>
            <a:spLocks noGrp="1"/>
          </p:cNvSpPr>
          <p:nvPr>
            <p:ph type="subTitle" idx="1"/>
          </p:nvPr>
        </p:nvSpPr>
        <p:spPr>
          <a:xfrm>
            <a:off x="5223054" y="13227663"/>
            <a:ext cx="44651980" cy="15575940"/>
          </a:xfrm>
          <a:prstGeom prst="rect">
            <a:avLst/>
          </a:prstGeom>
          <a:solidFill>
            <a:srgbClr val="DFDFDF"/>
          </a:solidFill>
          <a:ln>
            <a:noFill/>
          </a:ln>
        </p:spPr>
        <p:style>
          <a:lnRef idx="2">
            <a:schemeClr val="accent1">
              <a:shade val="50000"/>
            </a:schemeClr>
          </a:lnRef>
          <a:fillRef idx="1">
            <a:schemeClr val="accent1"/>
          </a:fillRef>
          <a:effectRef idx="0">
            <a:schemeClr val="accent1"/>
          </a:effectRef>
          <a:fontRef idx="minor">
            <a:schemeClr val="lt1"/>
          </a:fontRef>
        </p:style>
        <p:txBody>
          <a:bodyPr lIns="1316736" tIns="438912" rIns="1316736" bIns="438912" rtlCol="0">
            <a:normAutofit/>
          </a:bodyPr>
          <a:lstStyle>
            <a:lvl1pPr marL="0" indent="0" algn="l" defTabSz="5120786" rtl="0" eaLnBrk="1" latinLnBrk="0" hangingPunct="1">
              <a:spcBef>
                <a:spcPts val="11200"/>
              </a:spcBef>
              <a:buClr>
                <a:schemeClr val="accent1"/>
              </a:buClr>
              <a:buFont typeface="Wingdings 2" pitchFamily="18" charset="2"/>
              <a:buNone/>
              <a:defRPr sz="10034" kern="1200">
                <a:solidFill>
                  <a:schemeClr val="tx1">
                    <a:lumMod val="65000"/>
                    <a:lumOff val="35000"/>
                  </a:schemeClr>
                </a:solidFill>
                <a:latin typeface="+mn-lt"/>
                <a:ea typeface="+mn-ea"/>
                <a:cs typeface="+mn-cs"/>
              </a:defRPr>
            </a:lvl1pPr>
            <a:lvl2pPr marL="2560393" indent="0" algn="ctr">
              <a:buNone/>
              <a:defRPr>
                <a:solidFill>
                  <a:schemeClr val="tx1">
                    <a:tint val="75000"/>
                  </a:schemeClr>
                </a:solidFill>
              </a:defRPr>
            </a:lvl2pPr>
            <a:lvl3pPr marL="5120786" indent="0" algn="ctr">
              <a:buNone/>
              <a:defRPr>
                <a:solidFill>
                  <a:schemeClr val="tx1">
                    <a:tint val="75000"/>
                  </a:schemeClr>
                </a:solidFill>
              </a:defRPr>
            </a:lvl3pPr>
            <a:lvl4pPr marL="7681179" indent="0" algn="ctr">
              <a:buNone/>
              <a:defRPr>
                <a:solidFill>
                  <a:schemeClr val="tx1">
                    <a:tint val="75000"/>
                  </a:schemeClr>
                </a:solidFill>
              </a:defRPr>
            </a:lvl4pPr>
            <a:lvl5pPr marL="10241573" indent="0" algn="ctr">
              <a:buNone/>
              <a:defRPr>
                <a:solidFill>
                  <a:schemeClr val="tx1">
                    <a:tint val="75000"/>
                  </a:schemeClr>
                </a:solidFill>
              </a:defRPr>
            </a:lvl5pPr>
            <a:lvl6pPr marL="12801966" indent="0" algn="ctr">
              <a:buNone/>
              <a:defRPr>
                <a:solidFill>
                  <a:schemeClr val="tx1">
                    <a:tint val="75000"/>
                  </a:schemeClr>
                </a:solidFill>
              </a:defRPr>
            </a:lvl6pPr>
            <a:lvl7pPr marL="15362359" indent="0" algn="ctr">
              <a:buNone/>
              <a:defRPr>
                <a:solidFill>
                  <a:schemeClr val="tx1">
                    <a:tint val="75000"/>
                  </a:schemeClr>
                </a:solidFill>
              </a:defRPr>
            </a:lvl7pPr>
            <a:lvl8pPr marL="17922752" indent="0" algn="ctr">
              <a:buNone/>
              <a:defRPr>
                <a:solidFill>
                  <a:schemeClr val="tx1">
                    <a:tint val="75000"/>
                  </a:schemeClr>
                </a:solidFill>
              </a:defRPr>
            </a:lvl8pPr>
            <a:lvl9pPr marL="20483145" indent="0" algn="ctr">
              <a:buNone/>
              <a:defRPr>
                <a:solidFill>
                  <a:schemeClr val="tx1">
                    <a:tint val="75000"/>
                  </a:schemeClr>
                </a:solidFill>
              </a:defRPr>
            </a:lvl9pPr>
          </a:lstStyle>
          <a:p>
            <a:r>
              <a:rPr lang="el-GR"/>
              <a:t>Στυλ κύριου υπότιτλου</a:t>
            </a:r>
            <a:endParaRPr dirty="0"/>
          </a:p>
        </p:txBody>
      </p:sp>
    </p:spTree>
    <p:extLst>
      <p:ext uri="{BB962C8B-B14F-4D97-AF65-F5344CB8AC3E}">
        <p14:creationId xmlns:p14="http://schemas.microsoft.com/office/powerpoint/2010/main" val="97750441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2_Προσαρμοσμένη διάταξ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Στυλ κύριου τίτλου</a:t>
            </a:r>
          </a:p>
        </p:txBody>
      </p:sp>
      <p:sp>
        <p:nvSpPr>
          <p:cNvPr id="3" name="Θέση ημερομηνίας 2"/>
          <p:cNvSpPr>
            <a:spLocks noGrp="1"/>
          </p:cNvSpPr>
          <p:nvPr>
            <p:ph type="dt" sz="half" idx="10"/>
          </p:nvPr>
        </p:nvSpPr>
        <p:spPr/>
        <p:txBody>
          <a:bodyPr/>
          <a:lstStyle/>
          <a:p>
            <a:pPr>
              <a:defRPr/>
            </a:pPr>
            <a:fld id="{0FC8BEA2-BCFC-42D2-9A56-97CAA0B739CA}" type="datetimeFigureOut">
              <a:rPr lang="en-US" smtClean="0"/>
              <a:pPr>
                <a:defRPr/>
              </a:pPr>
              <a:t>7/9/2026</a:t>
            </a:fld>
            <a:endParaRPr lang="en-US"/>
          </a:p>
        </p:txBody>
      </p:sp>
    </p:spTree>
    <p:extLst>
      <p:ext uri="{BB962C8B-B14F-4D97-AF65-F5344CB8AC3E}">
        <p14:creationId xmlns:p14="http://schemas.microsoft.com/office/powerpoint/2010/main" val="118404014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userDrawn="1">
  <p:cSld name="1_Τίτλος και περιεχόμενο">
    <p:spTree>
      <p:nvGrpSpPr>
        <p:cNvPr id="1" name=""/>
        <p:cNvGrpSpPr/>
        <p:nvPr/>
      </p:nvGrpSpPr>
      <p:grpSpPr>
        <a:xfrm>
          <a:off x="0" y="0"/>
          <a:ext cx="0" cy="0"/>
          <a:chOff x="0" y="0"/>
          <a:chExt cx="0" cy="0"/>
        </a:xfrm>
      </p:grpSpPr>
      <p:sp>
        <p:nvSpPr>
          <p:cNvPr id="11" name="Θέση αριθμού διαφάνειας 4"/>
          <p:cNvSpPr>
            <a:spLocks noGrp="1"/>
          </p:cNvSpPr>
          <p:nvPr>
            <p:ph type="sldNum" sz="quarter" idx="12"/>
          </p:nvPr>
        </p:nvSpPr>
        <p:spPr>
          <a:xfrm>
            <a:off x="21722079" y="27538679"/>
            <a:ext cx="10668000" cy="1920240"/>
          </a:xfrm>
        </p:spPr>
        <p:txBody>
          <a:bodyPr/>
          <a:lstStyle>
            <a:lvl1pPr>
              <a:defRPr/>
            </a:lvl1pPr>
          </a:lstStyle>
          <a:p>
            <a:fld id="{5DF015BB-65E5-49E5-85E2-9944238B3A38}" type="slidenum">
              <a:rPr lang="en-US" altLang="el-GR"/>
              <a:pPr/>
              <a:t>‹#›</a:t>
            </a:fld>
            <a:endParaRPr lang="en-US" altLang="el-GR" dirty="0"/>
          </a:p>
        </p:txBody>
      </p:sp>
    </p:spTree>
    <p:extLst>
      <p:ext uri="{BB962C8B-B14F-4D97-AF65-F5344CB8AC3E}">
        <p14:creationId xmlns:p14="http://schemas.microsoft.com/office/powerpoint/2010/main" val="3372610662"/>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2_Poster">
    <p:spTree>
      <p:nvGrpSpPr>
        <p:cNvPr id="1" name=""/>
        <p:cNvGrpSpPr/>
        <p:nvPr/>
      </p:nvGrpSpPr>
      <p:grpSpPr>
        <a:xfrm>
          <a:off x="0" y="0"/>
          <a:ext cx="0" cy="0"/>
          <a:chOff x="0" y="0"/>
          <a:chExt cx="0" cy="0"/>
        </a:xfrm>
      </p:grpSpPr>
      <p:sp>
        <p:nvSpPr>
          <p:cNvPr id="32" name="Instructions"/>
          <p:cNvSpPr/>
          <p:nvPr userDrawn="1"/>
        </p:nvSpPr>
        <p:spPr>
          <a:xfrm>
            <a:off x="51206400" y="2233613"/>
            <a:ext cx="14522186" cy="288036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20040" rIns="320040"/>
          <a:lstStyle/>
          <a:p>
            <a:pPr defTabSz="4301461" eaLnBrk="1" fontAlgn="auto" hangingPunct="1">
              <a:spcBef>
                <a:spcPts val="1400"/>
              </a:spcBef>
              <a:spcAft>
                <a:spcPts val="0"/>
              </a:spcAft>
              <a:defRPr/>
            </a:pPr>
            <a:r>
              <a:rPr sz="11200" dirty="0">
                <a:solidFill>
                  <a:prstClr val="white">
                    <a:lumMod val="50000"/>
                  </a:prstClr>
                </a:solidFill>
                <a:latin typeface="Calibri Light" panose="020F0302020204030204" pitchFamily="34" charset="0"/>
                <a:cs typeface="Calibri" panose="020F0502020204030204" pitchFamily="34" charset="0"/>
              </a:rPr>
              <a:t>Printing:</a:t>
            </a:r>
          </a:p>
          <a:p>
            <a:pPr defTabSz="4301461" eaLnBrk="1" fontAlgn="auto" hangingPunct="1">
              <a:spcBef>
                <a:spcPts val="1400"/>
              </a:spcBef>
              <a:spcAft>
                <a:spcPts val="0"/>
              </a:spcAft>
              <a:defRPr/>
            </a:pPr>
            <a:r>
              <a:rPr lang="en-US" sz="7700" dirty="0">
                <a:solidFill>
                  <a:prstClr val="white">
                    <a:lumMod val="50000"/>
                  </a:prstClr>
                </a:solidFill>
                <a:latin typeface="Calibri Light" panose="020F0302020204030204" pitchFamily="34" charset="0"/>
                <a:cs typeface="Calibri" panose="020F0502020204030204" pitchFamily="34" charset="0"/>
              </a:rPr>
              <a:t>This poster is 48” wide by 36” high. It’s designed to be printed on a large-format printer.</a:t>
            </a:r>
          </a:p>
          <a:p>
            <a:pPr defTabSz="4301461" eaLnBrk="1" fontAlgn="auto" hangingPunct="1">
              <a:spcBef>
                <a:spcPts val="350"/>
              </a:spcBef>
              <a:spcAft>
                <a:spcPts val="0"/>
              </a:spcAft>
              <a:defRPr/>
            </a:pPr>
            <a:endParaRPr sz="7000" dirty="0">
              <a:solidFill>
                <a:prstClr val="white">
                  <a:lumMod val="50000"/>
                </a:prstClr>
              </a:solidFill>
              <a:latin typeface="Calibri Light" panose="020F0302020204030204" pitchFamily="34" charset="0"/>
              <a:cs typeface="Calibri" panose="020F0502020204030204" pitchFamily="34" charset="0"/>
            </a:endParaRPr>
          </a:p>
          <a:p>
            <a:pPr defTabSz="4301461" eaLnBrk="1" fontAlgn="auto" hangingPunct="1">
              <a:spcBef>
                <a:spcPts val="1400"/>
              </a:spcBef>
              <a:spcAft>
                <a:spcPts val="0"/>
              </a:spcAft>
              <a:defRPr/>
            </a:pPr>
            <a:r>
              <a:rPr sz="10267" dirty="0">
                <a:solidFill>
                  <a:prstClr val="white">
                    <a:lumMod val="50000"/>
                  </a:prstClr>
                </a:solidFill>
                <a:latin typeface="Calibri Light" panose="020F0302020204030204" pitchFamily="34" charset="0"/>
                <a:cs typeface="Calibri" panose="020F0502020204030204" pitchFamily="34" charset="0"/>
              </a:rPr>
              <a:t>Customizing the Content:</a:t>
            </a:r>
          </a:p>
          <a:p>
            <a:pPr defTabSz="4301461" eaLnBrk="1" fontAlgn="auto" hangingPunct="1">
              <a:spcBef>
                <a:spcPts val="1400"/>
              </a:spcBef>
              <a:spcAft>
                <a:spcPts val="0"/>
              </a:spcAft>
              <a:defRPr/>
            </a:pPr>
            <a:r>
              <a:rPr sz="7700" dirty="0">
                <a:solidFill>
                  <a:prstClr val="white">
                    <a:lumMod val="50000"/>
                  </a:prstClr>
                </a:solidFill>
                <a:latin typeface="Calibri Light" panose="020F0302020204030204" pitchFamily="34" charset="0"/>
                <a:cs typeface="Calibri" panose="020F0502020204030204" pitchFamily="34" charset="0"/>
              </a:rPr>
              <a:t>The placeholders in this </a:t>
            </a:r>
            <a:r>
              <a:rPr lang="en-US" sz="7700" dirty="0">
                <a:solidFill>
                  <a:prstClr val="white">
                    <a:lumMod val="50000"/>
                  </a:prstClr>
                </a:solidFill>
                <a:latin typeface="Calibri Light" panose="020F0302020204030204" pitchFamily="34" charset="0"/>
                <a:cs typeface="Calibri" panose="020F0502020204030204" pitchFamily="34" charset="0"/>
              </a:rPr>
              <a:t>poster </a:t>
            </a:r>
            <a:r>
              <a:rPr sz="7700" dirty="0">
                <a:solidFill>
                  <a:prstClr val="white">
                    <a:lumMod val="50000"/>
                  </a:prstClr>
                </a:solidFill>
                <a:latin typeface="Calibri Light" panose="020F0302020204030204" pitchFamily="34" charset="0"/>
                <a:cs typeface="Calibri" panose="020F0502020204030204" pitchFamily="34" charset="0"/>
              </a:rPr>
              <a:t>are formatted for you. </a:t>
            </a:r>
            <a:r>
              <a:rPr lang="en-US" sz="7700" dirty="0">
                <a:solidFill>
                  <a:prstClr val="white">
                    <a:lumMod val="50000"/>
                  </a:prstClr>
                </a:solidFill>
                <a:latin typeface="Calibri Light" panose="020F0302020204030204" pitchFamily="34" charset="0"/>
                <a:cs typeface="Calibri" panose="020F0502020204030204" pitchFamily="34" charset="0"/>
              </a:rPr>
              <a:t>Type in the placeholders to </a:t>
            </a:r>
            <a:r>
              <a:rPr lang="en-US" sz="7700">
                <a:solidFill>
                  <a:prstClr val="white">
                    <a:lumMod val="50000"/>
                  </a:prstClr>
                </a:solidFill>
                <a:latin typeface="Calibri Light" panose="020F0302020204030204" pitchFamily="34" charset="0"/>
                <a:cs typeface="Calibri" panose="020F0502020204030204" pitchFamily="34" charset="0"/>
              </a:rPr>
              <a:t>add text, </a:t>
            </a:r>
            <a:r>
              <a:rPr lang="en-US" sz="7700" dirty="0">
                <a:solidFill>
                  <a:prstClr val="white">
                    <a:lumMod val="50000"/>
                  </a:prstClr>
                </a:solidFill>
                <a:latin typeface="Calibri Light" panose="020F0302020204030204" pitchFamily="34" charset="0"/>
                <a:cs typeface="Calibri" panose="020F0502020204030204" pitchFamily="34" charset="0"/>
              </a:rPr>
              <a:t>or click an icon to add </a:t>
            </a:r>
            <a:r>
              <a:rPr lang="en-US" sz="7700">
                <a:solidFill>
                  <a:prstClr val="white">
                    <a:lumMod val="50000"/>
                  </a:prstClr>
                </a:solidFill>
                <a:latin typeface="Calibri Light" panose="020F0302020204030204" pitchFamily="34" charset="0"/>
                <a:cs typeface="Calibri" panose="020F0502020204030204" pitchFamily="34" charset="0"/>
              </a:rPr>
              <a:t>a table, chart, SmartArt graphic, </a:t>
            </a:r>
            <a:r>
              <a:rPr lang="en-US" sz="7700" dirty="0">
                <a:solidFill>
                  <a:prstClr val="white">
                    <a:lumMod val="50000"/>
                  </a:prstClr>
                </a:solidFill>
                <a:latin typeface="Calibri Light" panose="020F0302020204030204" pitchFamily="34" charset="0"/>
                <a:cs typeface="Calibri" panose="020F0502020204030204" pitchFamily="34" charset="0"/>
              </a:rPr>
              <a:t>picture or multimedia file.</a:t>
            </a:r>
          </a:p>
          <a:p>
            <a:pPr defTabSz="4301461" eaLnBrk="1" fontAlgn="auto" hangingPunct="1">
              <a:spcBef>
                <a:spcPts val="2800"/>
              </a:spcBef>
              <a:spcAft>
                <a:spcPts val="0"/>
              </a:spcAft>
              <a:defRPr/>
            </a:pPr>
            <a:r>
              <a:rPr lang="en-US" sz="7700" dirty="0">
                <a:solidFill>
                  <a:prstClr val="white">
                    <a:lumMod val="50000"/>
                  </a:prstClr>
                </a:solidFill>
                <a:latin typeface="Calibri Light" panose="020F0302020204030204" pitchFamily="34" charset="0"/>
                <a:cs typeface="Calibri" panose="020F0502020204030204" pitchFamily="34" charset="0"/>
              </a:rPr>
              <a:t>T</a:t>
            </a:r>
            <a:r>
              <a:rPr sz="7700" dirty="0">
                <a:solidFill>
                  <a:prstClr val="white">
                    <a:lumMod val="50000"/>
                  </a:prstClr>
                </a:solidFill>
                <a:latin typeface="Calibri Light" panose="020F0302020204030204" pitchFamily="34" charset="0"/>
                <a:cs typeface="Calibri" panose="020F0502020204030204" pitchFamily="34" charset="0"/>
              </a:rPr>
              <a:t>o add or remove bullet points </a:t>
            </a:r>
            <a:r>
              <a:rPr sz="7700">
                <a:solidFill>
                  <a:prstClr val="white">
                    <a:lumMod val="50000"/>
                  </a:prstClr>
                </a:solidFill>
                <a:latin typeface="Calibri Light" panose="020F0302020204030204" pitchFamily="34" charset="0"/>
                <a:cs typeface="Calibri" panose="020F0502020204030204" pitchFamily="34" charset="0"/>
              </a:rPr>
              <a:t>from text, </a:t>
            </a:r>
            <a:r>
              <a:rPr sz="7700" dirty="0">
                <a:solidFill>
                  <a:prstClr val="white">
                    <a:lumMod val="50000"/>
                  </a:prstClr>
                </a:solidFill>
                <a:latin typeface="Calibri Light" panose="020F0302020204030204" pitchFamily="34" charset="0"/>
                <a:cs typeface="Calibri" panose="020F0502020204030204" pitchFamily="34" charset="0"/>
              </a:rPr>
              <a:t>just click the Bullets button on the Home tab.</a:t>
            </a:r>
          </a:p>
          <a:p>
            <a:pPr defTabSz="4301461" eaLnBrk="1" fontAlgn="auto" hangingPunct="1">
              <a:spcBef>
                <a:spcPts val="2800"/>
              </a:spcBef>
              <a:spcAft>
                <a:spcPts val="0"/>
              </a:spcAft>
              <a:defRPr/>
            </a:pPr>
            <a:r>
              <a:rPr sz="7700" dirty="0">
                <a:solidFill>
                  <a:prstClr val="white">
                    <a:lumMod val="50000"/>
                  </a:prstClr>
                </a:solidFill>
                <a:latin typeface="Calibri Light" panose="020F0302020204030204" pitchFamily="34" charset="0"/>
                <a:cs typeface="Calibri" panose="020F0502020204030204" pitchFamily="34" charset="0"/>
              </a:rPr>
              <a:t>If you need more placeholders </a:t>
            </a:r>
            <a:r>
              <a:rPr sz="7700">
                <a:solidFill>
                  <a:prstClr val="white">
                    <a:lumMod val="50000"/>
                  </a:prstClr>
                </a:solidFill>
                <a:latin typeface="Calibri Light" panose="020F0302020204030204" pitchFamily="34" charset="0"/>
                <a:cs typeface="Calibri" panose="020F0502020204030204" pitchFamily="34" charset="0"/>
              </a:rPr>
              <a:t>for titles, </a:t>
            </a:r>
            <a:r>
              <a:rPr lang="en-US" sz="7700" dirty="0">
                <a:solidFill>
                  <a:prstClr val="white">
                    <a:lumMod val="50000"/>
                  </a:prstClr>
                </a:solidFill>
                <a:latin typeface="Calibri Light" panose="020F0302020204030204" pitchFamily="34" charset="0"/>
                <a:cs typeface="Calibri" panose="020F0502020204030204" pitchFamily="34" charset="0"/>
              </a:rPr>
              <a:t>content</a:t>
            </a:r>
            <a:r>
              <a:rPr sz="7700" dirty="0">
                <a:solidFill>
                  <a:prstClr val="white">
                    <a:lumMod val="50000"/>
                  </a:prstClr>
                </a:solidFill>
                <a:latin typeface="Calibri Light" panose="020F0302020204030204" pitchFamily="34" charset="0"/>
                <a:cs typeface="Calibri" panose="020F0502020204030204" pitchFamily="34" charset="0"/>
              </a:rPr>
              <a:t> or </a:t>
            </a:r>
            <a:r>
              <a:rPr sz="7700">
                <a:solidFill>
                  <a:prstClr val="white">
                    <a:lumMod val="50000"/>
                  </a:prstClr>
                </a:solidFill>
                <a:latin typeface="Calibri Light" panose="020F0302020204030204" pitchFamily="34" charset="0"/>
                <a:cs typeface="Calibri" panose="020F0502020204030204" pitchFamily="34" charset="0"/>
              </a:rPr>
              <a:t>body text, </a:t>
            </a:r>
            <a:r>
              <a:rPr sz="7700" dirty="0">
                <a:solidFill>
                  <a:prstClr val="white">
                    <a:lumMod val="50000"/>
                  </a:prstClr>
                </a:solidFill>
                <a:latin typeface="Calibri Light" panose="020F0302020204030204" pitchFamily="34" charset="0"/>
                <a:cs typeface="Calibri" panose="020F0502020204030204" pitchFamily="34" charset="0"/>
              </a:rPr>
              <a:t>just make a copy of what you need and drag it into place. PowerPoint’s Smart Guides will help you align it with everything else.</a:t>
            </a:r>
          </a:p>
          <a:p>
            <a:pPr defTabSz="4301461" eaLnBrk="1" fontAlgn="auto" hangingPunct="1">
              <a:spcBef>
                <a:spcPts val="2800"/>
              </a:spcBef>
              <a:spcAft>
                <a:spcPts val="0"/>
              </a:spcAft>
              <a:defRPr/>
            </a:pPr>
            <a:r>
              <a:rPr sz="7700" dirty="0">
                <a:solidFill>
                  <a:prstClr val="white">
                    <a:lumMod val="50000"/>
                  </a:prstClr>
                </a:solidFill>
                <a:latin typeface="Calibri Light" panose="020F0302020204030204" pitchFamily="34" charset="0"/>
                <a:cs typeface="Calibri" panose="020F0502020204030204" pitchFamily="34" charset="0"/>
              </a:rPr>
              <a:t>Want to use your own pictures instead of ours? No problem! Just </a:t>
            </a:r>
            <a:r>
              <a:rPr lang="en-US" sz="7700" dirty="0">
                <a:solidFill>
                  <a:prstClr val="white">
                    <a:lumMod val="50000"/>
                  </a:prstClr>
                </a:solidFill>
                <a:latin typeface="Calibri Light" panose="020F0302020204030204" pitchFamily="34" charset="0"/>
                <a:cs typeface="Calibri" panose="020F0502020204030204" pitchFamily="34" charset="0"/>
              </a:rPr>
              <a:t>right-</a:t>
            </a:r>
            <a:r>
              <a:rPr sz="7700" dirty="0">
                <a:solidFill>
                  <a:prstClr val="white">
                    <a:lumMod val="50000"/>
                  </a:prstClr>
                </a:solidFill>
                <a:latin typeface="Calibri Light" panose="020F0302020204030204" pitchFamily="34" charset="0"/>
                <a:cs typeface="Calibri" panose="020F0502020204030204" pitchFamily="34" charset="0"/>
              </a:rPr>
              <a:t>click a picture</a:t>
            </a:r>
            <a:r>
              <a:rPr lang="en-US" sz="7700" dirty="0">
                <a:solidFill>
                  <a:prstClr val="white">
                    <a:lumMod val="50000"/>
                  </a:prstClr>
                </a:solidFill>
                <a:latin typeface="Calibri Light" panose="020F0302020204030204" pitchFamily="34" charset="0"/>
                <a:cs typeface="Calibri" panose="020F0502020204030204" pitchFamily="34" charset="0"/>
              </a:rPr>
              <a:t> and choose Change Picture. Maintain the proportion of pictures as you resize by dragging a corner.</a:t>
            </a:r>
            <a:endParaRPr sz="7700" dirty="0">
              <a:solidFill>
                <a:prstClr val="white">
                  <a:lumMod val="50000"/>
                </a:prstClr>
              </a:solidFill>
              <a:latin typeface="Calibri Light" panose="020F0302020204030204" pitchFamily="34" charset="0"/>
              <a:cs typeface="Calibri" panose="020F0502020204030204" pitchFamily="34" charset="0"/>
            </a:endParaRPr>
          </a:p>
        </p:txBody>
      </p:sp>
      <p:sp>
        <p:nvSpPr>
          <p:cNvPr id="2" name="Title 1"/>
          <p:cNvSpPr>
            <a:spLocks noGrp="1"/>
          </p:cNvSpPr>
          <p:nvPr>
            <p:ph type="title"/>
          </p:nvPr>
        </p:nvSpPr>
        <p:spPr>
          <a:xfrm>
            <a:off x="7467600" y="866775"/>
            <a:ext cx="36271200" cy="2200223"/>
          </a:xfrm>
        </p:spPr>
        <p:txBody>
          <a:bodyPr/>
          <a:lstStyle/>
          <a:p>
            <a:r>
              <a:rPr lang="el-GR" dirty="0"/>
              <a:t>Στυλ κύριου τίτλου</a:t>
            </a:r>
            <a:endParaRPr lang="en-US" dirty="0"/>
          </a:p>
        </p:txBody>
      </p:sp>
      <p:sp>
        <p:nvSpPr>
          <p:cNvPr id="31" name="Text Placeholder 6"/>
          <p:cNvSpPr>
            <a:spLocks noGrp="1"/>
          </p:cNvSpPr>
          <p:nvPr>
            <p:ph type="body" sz="quarter" idx="36"/>
          </p:nvPr>
        </p:nvSpPr>
        <p:spPr bwMode="auto">
          <a:xfrm>
            <a:off x="7467600" y="3140028"/>
            <a:ext cx="36271200" cy="727122"/>
          </a:xfrm>
        </p:spPr>
        <p:txBody>
          <a:bodyPr>
            <a:noAutofit/>
          </a:bodyPr>
          <a:lstStyle>
            <a:lvl1pPr marL="0" indent="0">
              <a:spcBef>
                <a:spcPts val="0"/>
              </a:spcBef>
              <a:buNone/>
              <a:defRPr sz="2800">
                <a:solidFill>
                  <a:schemeClr val="bg1"/>
                </a:solidFill>
              </a:defRPr>
            </a:lvl1pPr>
            <a:lvl2pPr marL="0" indent="0">
              <a:spcBef>
                <a:spcPts val="0"/>
              </a:spcBef>
              <a:buNone/>
              <a:defRPr sz="2800">
                <a:solidFill>
                  <a:schemeClr val="bg1"/>
                </a:solidFill>
              </a:defRPr>
            </a:lvl2pPr>
            <a:lvl3pPr marL="0" indent="0">
              <a:spcBef>
                <a:spcPts val="0"/>
              </a:spcBef>
              <a:buNone/>
              <a:defRPr sz="2800">
                <a:solidFill>
                  <a:schemeClr val="bg1"/>
                </a:solidFill>
              </a:defRPr>
            </a:lvl3pPr>
            <a:lvl4pPr marL="0" indent="0">
              <a:spcBef>
                <a:spcPts val="0"/>
              </a:spcBef>
              <a:buNone/>
              <a:defRPr sz="2800">
                <a:solidFill>
                  <a:schemeClr val="bg1"/>
                </a:solidFill>
              </a:defRPr>
            </a:lvl4pPr>
            <a:lvl5pPr marL="0" indent="0">
              <a:spcBef>
                <a:spcPts val="0"/>
              </a:spcBef>
              <a:buNone/>
              <a:defRPr sz="2800">
                <a:solidFill>
                  <a:schemeClr val="bg1"/>
                </a:solidFill>
              </a:defRPr>
            </a:lvl5pPr>
            <a:lvl6pPr marL="0" indent="0">
              <a:spcBef>
                <a:spcPts val="0"/>
              </a:spcBef>
              <a:buNone/>
              <a:defRPr sz="2800">
                <a:solidFill>
                  <a:schemeClr val="bg1"/>
                </a:solidFill>
              </a:defRPr>
            </a:lvl6pPr>
            <a:lvl7pPr marL="0" indent="0">
              <a:spcBef>
                <a:spcPts val="0"/>
              </a:spcBef>
              <a:buNone/>
              <a:defRPr sz="2800">
                <a:solidFill>
                  <a:schemeClr val="bg1"/>
                </a:solidFill>
              </a:defRPr>
            </a:lvl7pPr>
            <a:lvl8pPr marL="0" indent="0">
              <a:spcBef>
                <a:spcPts val="0"/>
              </a:spcBef>
              <a:buNone/>
              <a:defRPr sz="2800">
                <a:solidFill>
                  <a:schemeClr val="bg1"/>
                </a:solidFill>
              </a:defRPr>
            </a:lvl8pPr>
            <a:lvl9pPr marL="0" indent="0">
              <a:spcBef>
                <a:spcPts val="0"/>
              </a:spcBef>
              <a:buNone/>
              <a:defRPr sz="2800">
                <a:solidFill>
                  <a:schemeClr val="bg1"/>
                </a:solidFill>
              </a:defRPr>
            </a:lvl9pPr>
          </a:lstStyle>
          <a:p>
            <a:pPr lvl="0"/>
            <a:r>
              <a:rPr lang="el-GR"/>
              <a:t>Στυλ υποδείγματος κειμένου</a:t>
            </a:r>
          </a:p>
        </p:txBody>
      </p:sp>
      <p:sp>
        <p:nvSpPr>
          <p:cNvPr id="7" name="Text Placeholder 6"/>
          <p:cNvSpPr>
            <a:spLocks noGrp="1"/>
          </p:cNvSpPr>
          <p:nvPr>
            <p:ph type="body" sz="quarter" idx="13"/>
          </p:nvPr>
        </p:nvSpPr>
        <p:spPr>
          <a:xfrm>
            <a:off x="1333500" y="5120640"/>
            <a:ext cx="14935200" cy="1066800"/>
          </a:xfrm>
          <a:prstGeom prst="round1Rect">
            <a:avLst/>
          </a:prstGeom>
          <a:solidFill>
            <a:schemeClr val="accent2"/>
          </a:solidFill>
        </p:spPr>
        <p:txBody>
          <a:bodyPr lIns="365760" anchor="ctr">
            <a:noAutofit/>
          </a:bodyPr>
          <a:lstStyle>
            <a:lvl1pPr marL="0" indent="0">
              <a:spcBef>
                <a:spcPts val="0"/>
              </a:spcBef>
              <a:buNone/>
              <a:defRPr sz="7000" cap="all" baseline="0">
                <a:solidFill>
                  <a:schemeClr val="bg1"/>
                </a:solidFill>
                <a:latin typeface="+mj-lt"/>
              </a:defRPr>
            </a:lvl1pPr>
            <a:lvl2pPr marL="0" indent="0">
              <a:spcBef>
                <a:spcPts val="0"/>
              </a:spcBef>
              <a:buNone/>
              <a:defRPr sz="7000" cap="all" baseline="0">
                <a:solidFill>
                  <a:schemeClr val="bg1"/>
                </a:solidFill>
                <a:latin typeface="+mj-lt"/>
              </a:defRPr>
            </a:lvl2pPr>
            <a:lvl3pPr marL="0" indent="0">
              <a:spcBef>
                <a:spcPts val="0"/>
              </a:spcBef>
              <a:buNone/>
              <a:defRPr sz="7000" cap="all" baseline="0">
                <a:solidFill>
                  <a:schemeClr val="bg1"/>
                </a:solidFill>
                <a:latin typeface="+mj-lt"/>
              </a:defRPr>
            </a:lvl3pPr>
            <a:lvl4pPr marL="0" indent="0">
              <a:spcBef>
                <a:spcPts val="0"/>
              </a:spcBef>
              <a:buNone/>
              <a:defRPr sz="7000" cap="all" baseline="0">
                <a:solidFill>
                  <a:schemeClr val="bg1"/>
                </a:solidFill>
                <a:latin typeface="+mj-lt"/>
              </a:defRPr>
            </a:lvl4pPr>
            <a:lvl5pPr marL="0" indent="0">
              <a:spcBef>
                <a:spcPts val="0"/>
              </a:spcBef>
              <a:buNone/>
              <a:defRPr sz="7000" cap="all" baseline="0">
                <a:solidFill>
                  <a:schemeClr val="bg1"/>
                </a:solidFill>
                <a:latin typeface="+mj-lt"/>
              </a:defRPr>
            </a:lvl5pPr>
            <a:lvl6pPr marL="0" indent="0">
              <a:spcBef>
                <a:spcPts val="0"/>
              </a:spcBef>
              <a:buNone/>
              <a:defRPr sz="7000" cap="all" baseline="0">
                <a:solidFill>
                  <a:schemeClr val="bg1"/>
                </a:solidFill>
                <a:latin typeface="+mj-lt"/>
              </a:defRPr>
            </a:lvl6pPr>
            <a:lvl7pPr marL="0" indent="0">
              <a:spcBef>
                <a:spcPts val="0"/>
              </a:spcBef>
              <a:buNone/>
              <a:defRPr sz="7000" cap="all" baseline="0">
                <a:solidFill>
                  <a:schemeClr val="bg1"/>
                </a:solidFill>
                <a:latin typeface="+mj-lt"/>
              </a:defRPr>
            </a:lvl7pPr>
            <a:lvl8pPr marL="0" indent="0">
              <a:spcBef>
                <a:spcPts val="0"/>
              </a:spcBef>
              <a:buNone/>
              <a:defRPr sz="7000" cap="all" baseline="0">
                <a:solidFill>
                  <a:schemeClr val="bg1"/>
                </a:solidFill>
                <a:latin typeface="+mj-lt"/>
              </a:defRPr>
            </a:lvl8pPr>
            <a:lvl9pPr marL="0" indent="0">
              <a:spcBef>
                <a:spcPts val="0"/>
              </a:spcBef>
              <a:buNone/>
              <a:defRPr sz="7000" cap="all" baseline="0">
                <a:solidFill>
                  <a:schemeClr val="bg1"/>
                </a:solidFill>
                <a:latin typeface="+mj-lt"/>
              </a:defRPr>
            </a:lvl9pPr>
          </a:lstStyle>
          <a:p>
            <a:pPr lvl="0"/>
            <a:r>
              <a:rPr lang="en-US"/>
              <a:t>Click to edit Master text styles</a:t>
            </a:r>
          </a:p>
        </p:txBody>
      </p:sp>
      <p:sp>
        <p:nvSpPr>
          <p:cNvPr id="19" name="Content Placeholder 17"/>
          <p:cNvSpPr>
            <a:spLocks noGrp="1"/>
          </p:cNvSpPr>
          <p:nvPr>
            <p:ph sz="quarter" idx="24"/>
          </p:nvPr>
        </p:nvSpPr>
        <p:spPr>
          <a:xfrm>
            <a:off x="1333500" y="6187440"/>
            <a:ext cx="14935200" cy="6000750"/>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6"/>
          <p:cNvSpPr>
            <a:spLocks noGrp="1"/>
          </p:cNvSpPr>
          <p:nvPr>
            <p:ph type="body" sz="quarter" idx="17"/>
          </p:nvPr>
        </p:nvSpPr>
        <p:spPr>
          <a:xfrm>
            <a:off x="1333500" y="13153644"/>
            <a:ext cx="14935200" cy="1066800"/>
          </a:xfrm>
          <a:prstGeom prst="round1Rect">
            <a:avLst/>
          </a:prstGeom>
          <a:solidFill>
            <a:schemeClr val="accent3"/>
          </a:solidFill>
        </p:spPr>
        <p:txBody>
          <a:bodyPr lIns="365760" anchor="ctr">
            <a:noAutofit/>
          </a:bodyPr>
          <a:lstStyle>
            <a:lvl1pPr marL="0" indent="0">
              <a:spcBef>
                <a:spcPts val="0"/>
              </a:spcBef>
              <a:buNone/>
              <a:defRPr sz="7000" cap="all" baseline="0">
                <a:solidFill>
                  <a:schemeClr val="bg1"/>
                </a:solidFill>
                <a:latin typeface="+mj-lt"/>
              </a:defRPr>
            </a:lvl1pPr>
            <a:lvl2pPr marL="0" indent="0">
              <a:spcBef>
                <a:spcPts val="0"/>
              </a:spcBef>
              <a:buNone/>
              <a:defRPr sz="7000" cap="all" baseline="0">
                <a:solidFill>
                  <a:schemeClr val="bg1"/>
                </a:solidFill>
                <a:latin typeface="+mj-lt"/>
              </a:defRPr>
            </a:lvl2pPr>
            <a:lvl3pPr marL="0" indent="0">
              <a:spcBef>
                <a:spcPts val="0"/>
              </a:spcBef>
              <a:buNone/>
              <a:defRPr sz="7000" cap="all" baseline="0">
                <a:solidFill>
                  <a:schemeClr val="bg1"/>
                </a:solidFill>
                <a:latin typeface="+mj-lt"/>
              </a:defRPr>
            </a:lvl3pPr>
            <a:lvl4pPr marL="0" indent="0">
              <a:spcBef>
                <a:spcPts val="0"/>
              </a:spcBef>
              <a:buNone/>
              <a:defRPr sz="7000" cap="all" baseline="0">
                <a:solidFill>
                  <a:schemeClr val="bg1"/>
                </a:solidFill>
                <a:latin typeface="+mj-lt"/>
              </a:defRPr>
            </a:lvl4pPr>
            <a:lvl5pPr marL="0" indent="0">
              <a:spcBef>
                <a:spcPts val="0"/>
              </a:spcBef>
              <a:buNone/>
              <a:defRPr sz="7000" cap="all" baseline="0">
                <a:solidFill>
                  <a:schemeClr val="bg1"/>
                </a:solidFill>
                <a:latin typeface="+mj-lt"/>
              </a:defRPr>
            </a:lvl5pPr>
            <a:lvl6pPr marL="0" indent="0">
              <a:spcBef>
                <a:spcPts val="0"/>
              </a:spcBef>
              <a:buNone/>
              <a:defRPr sz="7000" cap="all" baseline="0">
                <a:solidFill>
                  <a:schemeClr val="bg1"/>
                </a:solidFill>
                <a:latin typeface="+mj-lt"/>
              </a:defRPr>
            </a:lvl6pPr>
            <a:lvl7pPr marL="0" indent="0">
              <a:spcBef>
                <a:spcPts val="0"/>
              </a:spcBef>
              <a:buNone/>
              <a:defRPr sz="7000" cap="all" baseline="0">
                <a:solidFill>
                  <a:schemeClr val="bg1"/>
                </a:solidFill>
                <a:latin typeface="+mj-lt"/>
              </a:defRPr>
            </a:lvl7pPr>
            <a:lvl8pPr marL="0" indent="0">
              <a:spcBef>
                <a:spcPts val="0"/>
              </a:spcBef>
              <a:buNone/>
              <a:defRPr sz="7000" cap="all" baseline="0">
                <a:solidFill>
                  <a:schemeClr val="bg1"/>
                </a:solidFill>
                <a:latin typeface="+mj-lt"/>
              </a:defRPr>
            </a:lvl8pPr>
            <a:lvl9pPr marL="0" indent="0">
              <a:spcBef>
                <a:spcPts val="0"/>
              </a:spcBef>
              <a:buNone/>
              <a:defRPr sz="7000" cap="all" baseline="0">
                <a:solidFill>
                  <a:schemeClr val="bg1"/>
                </a:solidFill>
                <a:latin typeface="+mj-lt"/>
              </a:defRPr>
            </a:lvl9pPr>
          </a:lstStyle>
          <a:p>
            <a:pPr lvl="0"/>
            <a:r>
              <a:rPr lang="en-US"/>
              <a:t>Click to edit Master text styles</a:t>
            </a:r>
          </a:p>
        </p:txBody>
      </p:sp>
      <p:sp>
        <p:nvSpPr>
          <p:cNvPr id="20" name="Content Placeholder 17"/>
          <p:cNvSpPr>
            <a:spLocks noGrp="1"/>
          </p:cNvSpPr>
          <p:nvPr>
            <p:ph sz="quarter" idx="25"/>
          </p:nvPr>
        </p:nvSpPr>
        <p:spPr>
          <a:xfrm>
            <a:off x="1333500" y="14220445"/>
            <a:ext cx="14935200" cy="7952144"/>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Text Placeholder 6"/>
          <p:cNvSpPr>
            <a:spLocks noGrp="1"/>
          </p:cNvSpPr>
          <p:nvPr>
            <p:ph type="body" sz="quarter" idx="19"/>
          </p:nvPr>
        </p:nvSpPr>
        <p:spPr>
          <a:xfrm>
            <a:off x="1333500" y="22602825"/>
            <a:ext cx="14935200" cy="1066800"/>
          </a:xfrm>
          <a:prstGeom prst="round1Rect">
            <a:avLst/>
          </a:prstGeom>
          <a:solidFill>
            <a:schemeClr val="accent4"/>
          </a:solidFill>
        </p:spPr>
        <p:txBody>
          <a:bodyPr lIns="365760" anchor="ctr">
            <a:noAutofit/>
          </a:bodyPr>
          <a:lstStyle>
            <a:lvl1pPr marL="0" indent="0">
              <a:spcBef>
                <a:spcPts val="0"/>
              </a:spcBef>
              <a:buNone/>
              <a:defRPr sz="7000" cap="all" baseline="0">
                <a:solidFill>
                  <a:schemeClr val="bg1"/>
                </a:solidFill>
                <a:latin typeface="+mj-lt"/>
              </a:defRPr>
            </a:lvl1pPr>
            <a:lvl2pPr marL="0" indent="0">
              <a:spcBef>
                <a:spcPts val="0"/>
              </a:spcBef>
              <a:buNone/>
              <a:defRPr sz="7000" cap="all" baseline="0">
                <a:solidFill>
                  <a:schemeClr val="bg1"/>
                </a:solidFill>
                <a:latin typeface="+mj-lt"/>
              </a:defRPr>
            </a:lvl2pPr>
            <a:lvl3pPr marL="0" indent="0">
              <a:spcBef>
                <a:spcPts val="0"/>
              </a:spcBef>
              <a:buNone/>
              <a:defRPr sz="7000" cap="all" baseline="0">
                <a:solidFill>
                  <a:schemeClr val="bg1"/>
                </a:solidFill>
                <a:latin typeface="+mj-lt"/>
              </a:defRPr>
            </a:lvl3pPr>
            <a:lvl4pPr marL="0" indent="0">
              <a:spcBef>
                <a:spcPts val="0"/>
              </a:spcBef>
              <a:buNone/>
              <a:defRPr sz="7000" cap="all" baseline="0">
                <a:solidFill>
                  <a:schemeClr val="bg1"/>
                </a:solidFill>
                <a:latin typeface="+mj-lt"/>
              </a:defRPr>
            </a:lvl4pPr>
            <a:lvl5pPr marL="0" indent="0">
              <a:spcBef>
                <a:spcPts val="0"/>
              </a:spcBef>
              <a:buNone/>
              <a:defRPr sz="7000" cap="all" baseline="0">
                <a:solidFill>
                  <a:schemeClr val="bg1"/>
                </a:solidFill>
                <a:latin typeface="+mj-lt"/>
              </a:defRPr>
            </a:lvl5pPr>
            <a:lvl6pPr marL="0" indent="0">
              <a:spcBef>
                <a:spcPts val="0"/>
              </a:spcBef>
              <a:buNone/>
              <a:defRPr sz="7000" cap="all" baseline="0">
                <a:solidFill>
                  <a:schemeClr val="bg1"/>
                </a:solidFill>
                <a:latin typeface="+mj-lt"/>
              </a:defRPr>
            </a:lvl6pPr>
            <a:lvl7pPr marL="0" indent="0">
              <a:spcBef>
                <a:spcPts val="0"/>
              </a:spcBef>
              <a:buNone/>
              <a:defRPr sz="7000" cap="all" baseline="0">
                <a:solidFill>
                  <a:schemeClr val="bg1"/>
                </a:solidFill>
                <a:latin typeface="+mj-lt"/>
              </a:defRPr>
            </a:lvl7pPr>
            <a:lvl8pPr marL="0" indent="0">
              <a:spcBef>
                <a:spcPts val="0"/>
              </a:spcBef>
              <a:buNone/>
              <a:defRPr sz="7000" cap="all" baseline="0">
                <a:solidFill>
                  <a:schemeClr val="bg1"/>
                </a:solidFill>
                <a:latin typeface="+mj-lt"/>
              </a:defRPr>
            </a:lvl8pPr>
            <a:lvl9pPr marL="0" indent="0">
              <a:spcBef>
                <a:spcPts val="0"/>
              </a:spcBef>
              <a:buNone/>
              <a:defRPr sz="7000" cap="all" baseline="0">
                <a:solidFill>
                  <a:schemeClr val="bg1"/>
                </a:solidFill>
                <a:latin typeface="+mj-lt"/>
              </a:defRPr>
            </a:lvl9pPr>
          </a:lstStyle>
          <a:p>
            <a:pPr lvl="0"/>
            <a:r>
              <a:rPr lang="en-US"/>
              <a:t>Click to edit Master text styles</a:t>
            </a:r>
          </a:p>
        </p:txBody>
      </p:sp>
      <p:sp>
        <p:nvSpPr>
          <p:cNvPr id="21" name="Content Placeholder 17"/>
          <p:cNvSpPr>
            <a:spLocks noGrp="1"/>
          </p:cNvSpPr>
          <p:nvPr>
            <p:ph sz="quarter" idx="26"/>
          </p:nvPr>
        </p:nvSpPr>
        <p:spPr>
          <a:xfrm>
            <a:off x="1333500" y="23674959"/>
            <a:ext cx="14935200" cy="4000500"/>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Text Placeholder 6"/>
          <p:cNvSpPr>
            <a:spLocks noGrp="1"/>
          </p:cNvSpPr>
          <p:nvPr>
            <p:ph type="body" sz="quarter" idx="21"/>
          </p:nvPr>
        </p:nvSpPr>
        <p:spPr>
          <a:xfrm>
            <a:off x="18135600" y="5120640"/>
            <a:ext cx="14935200" cy="1066800"/>
          </a:xfrm>
          <a:prstGeom prst="round1Rect">
            <a:avLst/>
          </a:prstGeom>
          <a:solidFill>
            <a:schemeClr val="accent5"/>
          </a:solidFill>
        </p:spPr>
        <p:txBody>
          <a:bodyPr lIns="365760" anchor="ctr">
            <a:noAutofit/>
          </a:bodyPr>
          <a:lstStyle>
            <a:lvl1pPr marL="0" indent="0">
              <a:spcBef>
                <a:spcPts val="0"/>
              </a:spcBef>
              <a:buNone/>
              <a:defRPr sz="7000" cap="all" baseline="0">
                <a:solidFill>
                  <a:schemeClr val="bg1"/>
                </a:solidFill>
                <a:latin typeface="+mj-lt"/>
              </a:defRPr>
            </a:lvl1pPr>
            <a:lvl2pPr marL="0" indent="0">
              <a:spcBef>
                <a:spcPts val="0"/>
              </a:spcBef>
              <a:buNone/>
              <a:defRPr sz="7000" cap="all" baseline="0">
                <a:solidFill>
                  <a:schemeClr val="bg1"/>
                </a:solidFill>
                <a:latin typeface="+mj-lt"/>
              </a:defRPr>
            </a:lvl2pPr>
            <a:lvl3pPr marL="0" indent="0">
              <a:spcBef>
                <a:spcPts val="0"/>
              </a:spcBef>
              <a:buNone/>
              <a:defRPr sz="7000" cap="all" baseline="0">
                <a:solidFill>
                  <a:schemeClr val="bg1"/>
                </a:solidFill>
                <a:latin typeface="+mj-lt"/>
              </a:defRPr>
            </a:lvl3pPr>
            <a:lvl4pPr marL="0" indent="0">
              <a:spcBef>
                <a:spcPts val="0"/>
              </a:spcBef>
              <a:buNone/>
              <a:defRPr sz="7000" cap="all" baseline="0">
                <a:solidFill>
                  <a:schemeClr val="bg1"/>
                </a:solidFill>
                <a:latin typeface="+mj-lt"/>
              </a:defRPr>
            </a:lvl4pPr>
            <a:lvl5pPr marL="0" indent="0">
              <a:spcBef>
                <a:spcPts val="0"/>
              </a:spcBef>
              <a:buNone/>
              <a:defRPr sz="7000" cap="all" baseline="0">
                <a:solidFill>
                  <a:schemeClr val="bg1"/>
                </a:solidFill>
                <a:latin typeface="+mj-lt"/>
              </a:defRPr>
            </a:lvl5pPr>
            <a:lvl6pPr marL="0" indent="0">
              <a:spcBef>
                <a:spcPts val="0"/>
              </a:spcBef>
              <a:buNone/>
              <a:defRPr sz="7000" cap="all" baseline="0">
                <a:solidFill>
                  <a:schemeClr val="bg1"/>
                </a:solidFill>
                <a:latin typeface="+mj-lt"/>
              </a:defRPr>
            </a:lvl6pPr>
            <a:lvl7pPr marL="0" indent="0">
              <a:spcBef>
                <a:spcPts val="0"/>
              </a:spcBef>
              <a:buNone/>
              <a:defRPr sz="7000" cap="all" baseline="0">
                <a:solidFill>
                  <a:schemeClr val="bg1"/>
                </a:solidFill>
                <a:latin typeface="+mj-lt"/>
              </a:defRPr>
            </a:lvl7pPr>
            <a:lvl8pPr marL="0" indent="0">
              <a:spcBef>
                <a:spcPts val="0"/>
              </a:spcBef>
              <a:buNone/>
              <a:defRPr sz="7000" cap="all" baseline="0">
                <a:solidFill>
                  <a:schemeClr val="bg1"/>
                </a:solidFill>
                <a:latin typeface="+mj-lt"/>
              </a:defRPr>
            </a:lvl8pPr>
            <a:lvl9pPr marL="0" indent="0">
              <a:spcBef>
                <a:spcPts val="0"/>
              </a:spcBef>
              <a:buNone/>
              <a:defRPr sz="7000" cap="all" baseline="0">
                <a:solidFill>
                  <a:schemeClr val="bg1"/>
                </a:solidFill>
                <a:latin typeface="+mj-lt"/>
              </a:defRPr>
            </a:lvl9pPr>
          </a:lstStyle>
          <a:p>
            <a:pPr lvl="0"/>
            <a:r>
              <a:rPr lang="en-US"/>
              <a:t>Click to edit Master text styles</a:t>
            </a:r>
          </a:p>
        </p:txBody>
      </p:sp>
      <p:sp>
        <p:nvSpPr>
          <p:cNvPr id="22" name="Content Placeholder 17"/>
          <p:cNvSpPr>
            <a:spLocks noGrp="1"/>
          </p:cNvSpPr>
          <p:nvPr>
            <p:ph sz="quarter" idx="27"/>
          </p:nvPr>
        </p:nvSpPr>
        <p:spPr>
          <a:xfrm>
            <a:off x="18135600" y="6187440"/>
            <a:ext cx="14935200" cy="4000500"/>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8" name="Content Placeholder 17"/>
          <p:cNvSpPr>
            <a:spLocks noGrp="1"/>
          </p:cNvSpPr>
          <p:nvPr>
            <p:ph sz="quarter" idx="23"/>
          </p:nvPr>
        </p:nvSpPr>
        <p:spPr>
          <a:xfrm>
            <a:off x="18135600" y="10454640"/>
            <a:ext cx="14935200" cy="5400675"/>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3" name="Content Placeholder 17"/>
          <p:cNvSpPr>
            <a:spLocks noGrp="1"/>
          </p:cNvSpPr>
          <p:nvPr>
            <p:ph sz="quarter" idx="28"/>
          </p:nvPr>
        </p:nvSpPr>
        <p:spPr>
          <a:xfrm>
            <a:off x="18135600" y="20535900"/>
            <a:ext cx="14935200" cy="1533525"/>
          </a:xfrm>
        </p:spPr>
        <p:txBody>
          <a:bodyPr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p:txBody>
      </p:sp>
      <p:sp>
        <p:nvSpPr>
          <p:cNvPr id="24" name="Text Placeholder 6"/>
          <p:cNvSpPr>
            <a:spLocks noGrp="1"/>
          </p:cNvSpPr>
          <p:nvPr>
            <p:ph type="body" sz="quarter" idx="29"/>
          </p:nvPr>
        </p:nvSpPr>
        <p:spPr>
          <a:xfrm>
            <a:off x="18135600" y="22602825"/>
            <a:ext cx="14935200" cy="1066800"/>
          </a:xfrm>
          <a:prstGeom prst="round1Rect">
            <a:avLst/>
          </a:prstGeom>
          <a:solidFill>
            <a:schemeClr val="accent6"/>
          </a:solidFill>
        </p:spPr>
        <p:txBody>
          <a:bodyPr lIns="365760" anchor="ctr">
            <a:noAutofit/>
          </a:bodyPr>
          <a:lstStyle>
            <a:lvl1pPr marL="0" indent="0">
              <a:spcBef>
                <a:spcPts val="0"/>
              </a:spcBef>
              <a:buNone/>
              <a:defRPr sz="7000" cap="all" baseline="0">
                <a:solidFill>
                  <a:schemeClr val="bg1"/>
                </a:solidFill>
                <a:latin typeface="+mj-lt"/>
              </a:defRPr>
            </a:lvl1pPr>
            <a:lvl2pPr marL="0" indent="0">
              <a:spcBef>
                <a:spcPts val="0"/>
              </a:spcBef>
              <a:buNone/>
              <a:defRPr sz="7000" cap="all" baseline="0">
                <a:solidFill>
                  <a:schemeClr val="bg1"/>
                </a:solidFill>
                <a:latin typeface="+mj-lt"/>
              </a:defRPr>
            </a:lvl2pPr>
            <a:lvl3pPr marL="0" indent="0">
              <a:spcBef>
                <a:spcPts val="0"/>
              </a:spcBef>
              <a:buNone/>
              <a:defRPr sz="7000" cap="all" baseline="0">
                <a:solidFill>
                  <a:schemeClr val="bg1"/>
                </a:solidFill>
                <a:latin typeface="+mj-lt"/>
              </a:defRPr>
            </a:lvl3pPr>
            <a:lvl4pPr marL="0" indent="0">
              <a:spcBef>
                <a:spcPts val="0"/>
              </a:spcBef>
              <a:buNone/>
              <a:defRPr sz="7000" cap="all" baseline="0">
                <a:solidFill>
                  <a:schemeClr val="bg1"/>
                </a:solidFill>
                <a:latin typeface="+mj-lt"/>
              </a:defRPr>
            </a:lvl4pPr>
            <a:lvl5pPr marL="0" indent="0">
              <a:spcBef>
                <a:spcPts val="0"/>
              </a:spcBef>
              <a:buNone/>
              <a:defRPr sz="7000" cap="all" baseline="0">
                <a:solidFill>
                  <a:schemeClr val="bg1"/>
                </a:solidFill>
                <a:latin typeface="+mj-lt"/>
              </a:defRPr>
            </a:lvl5pPr>
            <a:lvl6pPr marL="0" indent="0">
              <a:spcBef>
                <a:spcPts val="0"/>
              </a:spcBef>
              <a:buNone/>
              <a:defRPr sz="7000" cap="all" baseline="0">
                <a:solidFill>
                  <a:schemeClr val="bg1"/>
                </a:solidFill>
                <a:latin typeface="+mj-lt"/>
              </a:defRPr>
            </a:lvl6pPr>
            <a:lvl7pPr marL="0" indent="0">
              <a:spcBef>
                <a:spcPts val="0"/>
              </a:spcBef>
              <a:buNone/>
              <a:defRPr sz="7000" cap="all" baseline="0">
                <a:solidFill>
                  <a:schemeClr val="bg1"/>
                </a:solidFill>
                <a:latin typeface="+mj-lt"/>
              </a:defRPr>
            </a:lvl7pPr>
            <a:lvl8pPr marL="0" indent="0">
              <a:spcBef>
                <a:spcPts val="0"/>
              </a:spcBef>
              <a:buNone/>
              <a:defRPr sz="7000" cap="all" baseline="0">
                <a:solidFill>
                  <a:schemeClr val="bg1"/>
                </a:solidFill>
                <a:latin typeface="+mj-lt"/>
              </a:defRPr>
            </a:lvl8pPr>
            <a:lvl9pPr marL="0" indent="0">
              <a:spcBef>
                <a:spcPts val="0"/>
              </a:spcBef>
              <a:buNone/>
              <a:defRPr sz="7000" cap="all" baseline="0">
                <a:solidFill>
                  <a:schemeClr val="bg1"/>
                </a:solidFill>
                <a:latin typeface="+mj-lt"/>
              </a:defRPr>
            </a:lvl9pPr>
          </a:lstStyle>
          <a:p>
            <a:pPr lvl="0"/>
            <a:r>
              <a:rPr lang="en-US"/>
              <a:t>Click to edit Master text styles</a:t>
            </a:r>
          </a:p>
        </p:txBody>
      </p:sp>
      <p:sp>
        <p:nvSpPr>
          <p:cNvPr id="25" name="Content Placeholder 17"/>
          <p:cNvSpPr>
            <a:spLocks noGrp="1"/>
          </p:cNvSpPr>
          <p:nvPr>
            <p:ph sz="quarter" idx="30"/>
          </p:nvPr>
        </p:nvSpPr>
        <p:spPr>
          <a:xfrm>
            <a:off x="18135600" y="23674959"/>
            <a:ext cx="14935200" cy="4000500"/>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6" name="Text Placeholder 6"/>
          <p:cNvSpPr>
            <a:spLocks noGrp="1"/>
          </p:cNvSpPr>
          <p:nvPr>
            <p:ph type="body" sz="quarter" idx="31"/>
          </p:nvPr>
        </p:nvSpPr>
        <p:spPr>
          <a:xfrm>
            <a:off x="34884360" y="5120640"/>
            <a:ext cx="14935200" cy="1066800"/>
          </a:xfrm>
          <a:prstGeom prst="round1Rect">
            <a:avLst/>
          </a:prstGeom>
          <a:solidFill>
            <a:schemeClr val="accent6"/>
          </a:solidFill>
        </p:spPr>
        <p:txBody>
          <a:bodyPr lIns="365760" anchor="ctr">
            <a:noAutofit/>
          </a:bodyPr>
          <a:lstStyle>
            <a:lvl1pPr marL="0" indent="0">
              <a:spcBef>
                <a:spcPts val="0"/>
              </a:spcBef>
              <a:buNone/>
              <a:defRPr sz="7000" cap="all" baseline="0">
                <a:solidFill>
                  <a:schemeClr val="bg1"/>
                </a:solidFill>
                <a:latin typeface="+mj-lt"/>
              </a:defRPr>
            </a:lvl1pPr>
            <a:lvl2pPr marL="0" indent="0">
              <a:spcBef>
                <a:spcPts val="0"/>
              </a:spcBef>
              <a:buNone/>
              <a:defRPr sz="7000" cap="all" baseline="0">
                <a:solidFill>
                  <a:schemeClr val="bg1"/>
                </a:solidFill>
                <a:latin typeface="+mj-lt"/>
              </a:defRPr>
            </a:lvl2pPr>
            <a:lvl3pPr marL="0" indent="0">
              <a:spcBef>
                <a:spcPts val="0"/>
              </a:spcBef>
              <a:buNone/>
              <a:defRPr sz="7000" cap="all" baseline="0">
                <a:solidFill>
                  <a:schemeClr val="bg1"/>
                </a:solidFill>
                <a:latin typeface="+mj-lt"/>
              </a:defRPr>
            </a:lvl3pPr>
            <a:lvl4pPr marL="0" indent="0">
              <a:spcBef>
                <a:spcPts val="0"/>
              </a:spcBef>
              <a:buNone/>
              <a:defRPr sz="7000" cap="all" baseline="0">
                <a:solidFill>
                  <a:schemeClr val="bg1"/>
                </a:solidFill>
                <a:latin typeface="+mj-lt"/>
              </a:defRPr>
            </a:lvl4pPr>
            <a:lvl5pPr marL="0" indent="0">
              <a:spcBef>
                <a:spcPts val="0"/>
              </a:spcBef>
              <a:buNone/>
              <a:defRPr sz="7000" cap="all" baseline="0">
                <a:solidFill>
                  <a:schemeClr val="bg1"/>
                </a:solidFill>
                <a:latin typeface="+mj-lt"/>
              </a:defRPr>
            </a:lvl5pPr>
            <a:lvl6pPr marL="0" indent="0">
              <a:spcBef>
                <a:spcPts val="0"/>
              </a:spcBef>
              <a:buNone/>
              <a:defRPr sz="7000" cap="all" baseline="0">
                <a:solidFill>
                  <a:schemeClr val="bg1"/>
                </a:solidFill>
                <a:latin typeface="+mj-lt"/>
              </a:defRPr>
            </a:lvl6pPr>
            <a:lvl7pPr marL="0" indent="0">
              <a:spcBef>
                <a:spcPts val="0"/>
              </a:spcBef>
              <a:buNone/>
              <a:defRPr sz="7000" cap="all" baseline="0">
                <a:solidFill>
                  <a:schemeClr val="bg1"/>
                </a:solidFill>
                <a:latin typeface="+mj-lt"/>
              </a:defRPr>
            </a:lvl7pPr>
            <a:lvl8pPr marL="0" indent="0">
              <a:spcBef>
                <a:spcPts val="0"/>
              </a:spcBef>
              <a:buNone/>
              <a:defRPr sz="7000" cap="all" baseline="0">
                <a:solidFill>
                  <a:schemeClr val="bg1"/>
                </a:solidFill>
                <a:latin typeface="+mj-lt"/>
              </a:defRPr>
            </a:lvl8pPr>
            <a:lvl9pPr marL="0" indent="0">
              <a:spcBef>
                <a:spcPts val="0"/>
              </a:spcBef>
              <a:buNone/>
              <a:defRPr sz="7000" cap="all" baseline="0">
                <a:solidFill>
                  <a:schemeClr val="bg1"/>
                </a:solidFill>
                <a:latin typeface="+mj-lt"/>
              </a:defRPr>
            </a:lvl9pPr>
          </a:lstStyle>
          <a:p>
            <a:pPr lvl="0"/>
            <a:r>
              <a:rPr lang="en-US"/>
              <a:t>Click to edit Master text styles</a:t>
            </a:r>
          </a:p>
        </p:txBody>
      </p:sp>
      <p:sp>
        <p:nvSpPr>
          <p:cNvPr id="27" name="Content Placeholder 17"/>
          <p:cNvSpPr>
            <a:spLocks noGrp="1"/>
          </p:cNvSpPr>
          <p:nvPr>
            <p:ph sz="quarter" idx="32"/>
          </p:nvPr>
        </p:nvSpPr>
        <p:spPr>
          <a:xfrm>
            <a:off x="34884360" y="6187440"/>
            <a:ext cx="14935200" cy="6400800"/>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8" name="Content Placeholder 17"/>
          <p:cNvSpPr>
            <a:spLocks noGrp="1"/>
          </p:cNvSpPr>
          <p:nvPr>
            <p:ph sz="quarter" idx="33"/>
          </p:nvPr>
        </p:nvSpPr>
        <p:spPr>
          <a:xfrm>
            <a:off x="34884360" y="13857732"/>
            <a:ext cx="14935200" cy="6400800"/>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9" name="Text Placeholder 6"/>
          <p:cNvSpPr>
            <a:spLocks noGrp="1"/>
          </p:cNvSpPr>
          <p:nvPr>
            <p:ph type="body" sz="quarter" idx="34"/>
          </p:nvPr>
        </p:nvSpPr>
        <p:spPr>
          <a:xfrm>
            <a:off x="34884360" y="22602825"/>
            <a:ext cx="14935200" cy="1066800"/>
          </a:xfrm>
          <a:prstGeom prst="round1Rect">
            <a:avLst/>
          </a:prstGeom>
          <a:solidFill>
            <a:schemeClr val="accent1"/>
          </a:solidFill>
        </p:spPr>
        <p:txBody>
          <a:bodyPr lIns="365760" anchor="ctr">
            <a:noAutofit/>
          </a:bodyPr>
          <a:lstStyle>
            <a:lvl1pPr marL="0" indent="0">
              <a:spcBef>
                <a:spcPts val="0"/>
              </a:spcBef>
              <a:buNone/>
              <a:defRPr sz="7000" cap="all" baseline="0">
                <a:solidFill>
                  <a:schemeClr val="bg1"/>
                </a:solidFill>
                <a:latin typeface="+mj-lt"/>
              </a:defRPr>
            </a:lvl1pPr>
            <a:lvl2pPr marL="0" indent="0">
              <a:spcBef>
                <a:spcPts val="0"/>
              </a:spcBef>
              <a:buNone/>
              <a:defRPr sz="7000" cap="all" baseline="0">
                <a:solidFill>
                  <a:schemeClr val="bg1"/>
                </a:solidFill>
                <a:latin typeface="+mj-lt"/>
              </a:defRPr>
            </a:lvl2pPr>
            <a:lvl3pPr marL="0" indent="0">
              <a:spcBef>
                <a:spcPts val="0"/>
              </a:spcBef>
              <a:buNone/>
              <a:defRPr sz="7000" cap="all" baseline="0">
                <a:solidFill>
                  <a:schemeClr val="bg1"/>
                </a:solidFill>
                <a:latin typeface="+mj-lt"/>
              </a:defRPr>
            </a:lvl3pPr>
            <a:lvl4pPr marL="0" indent="0">
              <a:spcBef>
                <a:spcPts val="0"/>
              </a:spcBef>
              <a:buNone/>
              <a:defRPr sz="7000" cap="all" baseline="0">
                <a:solidFill>
                  <a:schemeClr val="bg1"/>
                </a:solidFill>
                <a:latin typeface="+mj-lt"/>
              </a:defRPr>
            </a:lvl4pPr>
            <a:lvl5pPr marL="0" indent="0">
              <a:spcBef>
                <a:spcPts val="0"/>
              </a:spcBef>
              <a:buNone/>
              <a:defRPr sz="7000" cap="all" baseline="0">
                <a:solidFill>
                  <a:schemeClr val="bg1"/>
                </a:solidFill>
                <a:latin typeface="+mj-lt"/>
              </a:defRPr>
            </a:lvl5pPr>
            <a:lvl6pPr marL="0" indent="0">
              <a:spcBef>
                <a:spcPts val="0"/>
              </a:spcBef>
              <a:buNone/>
              <a:defRPr sz="7000" cap="all" baseline="0">
                <a:solidFill>
                  <a:schemeClr val="bg1"/>
                </a:solidFill>
                <a:latin typeface="+mj-lt"/>
              </a:defRPr>
            </a:lvl6pPr>
            <a:lvl7pPr marL="0" indent="0">
              <a:spcBef>
                <a:spcPts val="0"/>
              </a:spcBef>
              <a:buNone/>
              <a:defRPr sz="7000" cap="all" baseline="0">
                <a:solidFill>
                  <a:schemeClr val="bg1"/>
                </a:solidFill>
                <a:latin typeface="+mj-lt"/>
              </a:defRPr>
            </a:lvl7pPr>
            <a:lvl8pPr marL="0" indent="0">
              <a:spcBef>
                <a:spcPts val="0"/>
              </a:spcBef>
              <a:buNone/>
              <a:defRPr sz="7000" cap="all" baseline="0">
                <a:solidFill>
                  <a:schemeClr val="bg1"/>
                </a:solidFill>
                <a:latin typeface="+mj-lt"/>
              </a:defRPr>
            </a:lvl8pPr>
            <a:lvl9pPr marL="0" indent="0">
              <a:spcBef>
                <a:spcPts val="0"/>
              </a:spcBef>
              <a:buNone/>
              <a:defRPr sz="7000" cap="all" baseline="0">
                <a:solidFill>
                  <a:schemeClr val="bg1"/>
                </a:solidFill>
                <a:latin typeface="+mj-lt"/>
              </a:defRPr>
            </a:lvl9pPr>
          </a:lstStyle>
          <a:p>
            <a:pPr lvl="0"/>
            <a:r>
              <a:rPr lang="en-US"/>
              <a:t>Click to edit Master text styles</a:t>
            </a:r>
          </a:p>
        </p:txBody>
      </p:sp>
      <p:sp>
        <p:nvSpPr>
          <p:cNvPr id="30" name="Content Placeholder 17"/>
          <p:cNvSpPr>
            <a:spLocks noGrp="1"/>
          </p:cNvSpPr>
          <p:nvPr>
            <p:ph sz="quarter" idx="35"/>
          </p:nvPr>
        </p:nvSpPr>
        <p:spPr>
          <a:xfrm>
            <a:off x="34884360" y="23674959"/>
            <a:ext cx="14935200" cy="4000500"/>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3" name="Date Placeholder 2"/>
          <p:cNvSpPr>
            <a:spLocks noGrp="1"/>
          </p:cNvSpPr>
          <p:nvPr>
            <p:ph type="dt" sz="half" idx="37"/>
          </p:nvPr>
        </p:nvSpPr>
        <p:spPr/>
        <p:txBody>
          <a:bodyPr/>
          <a:lstStyle>
            <a:lvl1pPr>
              <a:defRPr/>
            </a:lvl1pPr>
          </a:lstStyle>
          <a:p>
            <a:pPr>
              <a:defRPr/>
            </a:pPr>
            <a:endParaRPr lang="en-US"/>
          </a:p>
        </p:txBody>
      </p:sp>
      <p:sp>
        <p:nvSpPr>
          <p:cNvPr id="35" name="Θέση αριθμού διαφάνειας 4"/>
          <p:cNvSpPr>
            <a:spLocks noGrp="1"/>
          </p:cNvSpPr>
          <p:nvPr>
            <p:ph type="sldNum" sz="quarter" idx="12"/>
          </p:nvPr>
        </p:nvSpPr>
        <p:spPr>
          <a:xfrm>
            <a:off x="20960080" y="27576778"/>
            <a:ext cx="10668000" cy="1920240"/>
          </a:xfrm>
        </p:spPr>
        <p:txBody>
          <a:bodyPr/>
          <a:lstStyle>
            <a:lvl1pPr>
              <a:defRPr/>
            </a:lvl1pPr>
          </a:lstStyle>
          <a:p>
            <a:fld id="{5DF015BB-65E5-49E5-85E2-9944238B3A38}" type="slidenum">
              <a:rPr lang="en-US" altLang="el-GR"/>
              <a:pPr/>
              <a:t>‹#›</a:t>
            </a:fld>
            <a:endParaRPr lang="en-US" altLang="el-GR" dirty="0"/>
          </a:p>
        </p:txBody>
      </p:sp>
    </p:spTree>
    <p:extLst>
      <p:ext uri="{BB962C8B-B14F-4D97-AF65-F5344CB8AC3E}">
        <p14:creationId xmlns:p14="http://schemas.microsoft.com/office/powerpoint/2010/main" val="2700444577"/>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userDrawn="1">
  <p:cSld name="3_Διαφάνεια τίτλου">
    <p:spTree>
      <p:nvGrpSpPr>
        <p:cNvPr id="1" name=""/>
        <p:cNvGrpSpPr/>
        <p:nvPr/>
      </p:nvGrpSpPr>
      <p:grpSpPr>
        <a:xfrm>
          <a:off x="0" y="0"/>
          <a:ext cx="0" cy="0"/>
          <a:chOff x="0" y="0"/>
          <a:chExt cx="0" cy="0"/>
        </a:xfrm>
      </p:grpSpPr>
      <p:pic>
        <p:nvPicPr>
          <p:cNvPr id="4" name="Picture 9" descr="msd_logo_bar.jpg"/>
          <p:cNvPicPr>
            <a:picLocks/>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12747427"/>
            <a:ext cx="49926611" cy="480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 name="Title 1"/>
          <p:cNvSpPr>
            <a:spLocks noGrp="1"/>
          </p:cNvSpPr>
          <p:nvPr>
            <p:ph type="ctrTitle"/>
          </p:nvPr>
        </p:nvSpPr>
        <p:spPr>
          <a:xfrm>
            <a:off x="0" y="8321043"/>
            <a:ext cx="49926240" cy="4426560"/>
          </a:xfrm>
          <a:solidFill>
            <a:srgbClr val="666666"/>
          </a:solidFill>
        </p:spPr>
        <p:txBody>
          <a:bodyPr lIns="1316736" anchor="ctr">
            <a:normAutofit/>
          </a:bodyPr>
          <a:lstStyle>
            <a:lvl1pPr marL="5476396" indent="0">
              <a:defRPr sz="17967">
                <a:solidFill>
                  <a:schemeClr val="bg1"/>
                </a:solidFill>
              </a:defRPr>
            </a:lvl1pPr>
          </a:lstStyle>
          <a:p>
            <a:r>
              <a:rPr lang="el-GR"/>
              <a:t>Στυλ κύριου τίτλου</a:t>
            </a:r>
            <a:endParaRPr dirty="0"/>
          </a:p>
        </p:txBody>
      </p:sp>
      <p:sp>
        <p:nvSpPr>
          <p:cNvPr id="23" name="Subtitle 2"/>
          <p:cNvSpPr>
            <a:spLocks noGrp="1"/>
          </p:cNvSpPr>
          <p:nvPr>
            <p:ph type="subTitle" idx="1"/>
          </p:nvPr>
        </p:nvSpPr>
        <p:spPr>
          <a:xfrm>
            <a:off x="5223054" y="13227663"/>
            <a:ext cx="44651980" cy="15575940"/>
          </a:xfrm>
          <a:prstGeom prst="rect">
            <a:avLst/>
          </a:prstGeom>
          <a:solidFill>
            <a:srgbClr val="DFDFDF"/>
          </a:solidFill>
          <a:ln>
            <a:noFill/>
          </a:ln>
        </p:spPr>
        <p:style>
          <a:lnRef idx="2">
            <a:schemeClr val="accent1">
              <a:shade val="50000"/>
            </a:schemeClr>
          </a:lnRef>
          <a:fillRef idx="1">
            <a:schemeClr val="accent1"/>
          </a:fillRef>
          <a:effectRef idx="0">
            <a:schemeClr val="accent1"/>
          </a:effectRef>
          <a:fontRef idx="minor">
            <a:schemeClr val="lt1"/>
          </a:fontRef>
        </p:style>
        <p:txBody>
          <a:bodyPr lIns="1316736" tIns="438912" rIns="1316736" bIns="438912" rtlCol="0">
            <a:normAutofit/>
          </a:bodyPr>
          <a:lstStyle>
            <a:lvl1pPr marL="0" indent="0" algn="l" defTabSz="5120786" rtl="0" eaLnBrk="1" latinLnBrk="0" hangingPunct="1">
              <a:spcBef>
                <a:spcPts val="11200"/>
              </a:spcBef>
              <a:buClr>
                <a:schemeClr val="accent1"/>
              </a:buClr>
              <a:buFont typeface="Wingdings 2" pitchFamily="18" charset="2"/>
              <a:buNone/>
              <a:defRPr sz="10034" kern="1200">
                <a:solidFill>
                  <a:schemeClr val="tx1">
                    <a:lumMod val="65000"/>
                    <a:lumOff val="35000"/>
                  </a:schemeClr>
                </a:solidFill>
                <a:latin typeface="+mn-lt"/>
                <a:ea typeface="+mn-ea"/>
                <a:cs typeface="+mn-cs"/>
              </a:defRPr>
            </a:lvl1pPr>
            <a:lvl2pPr marL="2560393" indent="0" algn="ctr">
              <a:buNone/>
              <a:defRPr>
                <a:solidFill>
                  <a:schemeClr val="tx1">
                    <a:tint val="75000"/>
                  </a:schemeClr>
                </a:solidFill>
              </a:defRPr>
            </a:lvl2pPr>
            <a:lvl3pPr marL="5120786" indent="0" algn="ctr">
              <a:buNone/>
              <a:defRPr>
                <a:solidFill>
                  <a:schemeClr val="tx1">
                    <a:tint val="75000"/>
                  </a:schemeClr>
                </a:solidFill>
              </a:defRPr>
            </a:lvl3pPr>
            <a:lvl4pPr marL="7681179" indent="0" algn="ctr">
              <a:buNone/>
              <a:defRPr>
                <a:solidFill>
                  <a:schemeClr val="tx1">
                    <a:tint val="75000"/>
                  </a:schemeClr>
                </a:solidFill>
              </a:defRPr>
            </a:lvl4pPr>
            <a:lvl5pPr marL="10241573" indent="0" algn="ctr">
              <a:buNone/>
              <a:defRPr>
                <a:solidFill>
                  <a:schemeClr val="tx1">
                    <a:tint val="75000"/>
                  </a:schemeClr>
                </a:solidFill>
              </a:defRPr>
            </a:lvl5pPr>
            <a:lvl6pPr marL="12801966" indent="0" algn="ctr">
              <a:buNone/>
              <a:defRPr>
                <a:solidFill>
                  <a:schemeClr val="tx1">
                    <a:tint val="75000"/>
                  </a:schemeClr>
                </a:solidFill>
              </a:defRPr>
            </a:lvl6pPr>
            <a:lvl7pPr marL="15362359" indent="0" algn="ctr">
              <a:buNone/>
              <a:defRPr>
                <a:solidFill>
                  <a:schemeClr val="tx1">
                    <a:tint val="75000"/>
                  </a:schemeClr>
                </a:solidFill>
              </a:defRPr>
            </a:lvl7pPr>
            <a:lvl8pPr marL="17922752" indent="0" algn="ctr">
              <a:buNone/>
              <a:defRPr>
                <a:solidFill>
                  <a:schemeClr val="tx1">
                    <a:tint val="75000"/>
                  </a:schemeClr>
                </a:solidFill>
              </a:defRPr>
            </a:lvl8pPr>
            <a:lvl9pPr marL="20483145" indent="0" algn="ctr">
              <a:buNone/>
              <a:defRPr>
                <a:solidFill>
                  <a:schemeClr val="tx1">
                    <a:tint val="75000"/>
                  </a:schemeClr>
                </a:solidFill>
              </a:defRPr>
            </a:lvl9pPr>
          </a:lstStyle>
          <a:p>
            <a:r>
              <a:rPr lang="el-GR"/>
              <a:t>Στυλ κύριου υπότιτλου</a:t>
            </a:r>
            <a:endParaRPr dirty="0"/>
          </a:p>
        </p:txBody>
      </p:sp>
    </p:spTree>
    <p:extLst>
      <p:ext uri="{BB962C8B-B14F-4D97-AF65-F5344CB8AC3E}">
        <p14:creationId xmlns:p14="http://schemas.microsoft.com/office/powerpoint/2010/main" val="1411693409"/>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3_Προσαρμοσμένη διάταξ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Στυλ κύριου τίτλου</a:t>
            </a:r>
          </a:p>
        </p:txBody>
      </p:sp>
      <p:sp>
        <p:nvSpPr>
          <p:cNvPr id="4" name="Θέση αριθμού διαφάνειας 4"/>
          <p:cNvSpPr>
            <a:spLocks noGrp="1"/>
          </p:cNvSpPr>
          <p:nvPr>
            <p:ph type="sldNum" sz="quarter" idx="12"/>
          </p:nvPr>
        </p:nvSpPr>
        <p:spPr>
          <a:xfrm>
            <a:off x="23246081" y="27500579"/>
            <a:ext cx="10668000" cy="1920240"/>
          </a:xfrm>
        </p:spPr>
        <p:txBody>
          <a:bodyPr/>
          <a:lstStyle>
            <a:lvl1pPr>
              <a:defRPr/>
            </a:lvl1pPr>
          </a:lstStyle>
          <a:p>
            <a:fld id="{5DF015BB-65E5-49E5-85E2-9944238B3A38}" type="slidenum">
              <a:rPr lang="en-US" altLang="el-GR"/>
              <a:pPr/>
              <a:t>‹#›</a:t>
            </a:fld>
            <a:endParaRPr lang="en-US" altLang="el-GR" dirty="0"/>
          </a:p>
        </p:txBody>
      </p:sp>
    </p:spTree>
    <p:extLst>
      <p:ext uri="{BB962C8B-B14F-4D97-AF65-F5344CB8AC3E}">
        <p14:creationId xmlns:p14="http://schemas.microsoft.com/office/powerpoint/2010/main" val="594424982"/>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titleOnly">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2560320" y="4800600"/>
            <a:ext cx="46085760" cy="4493361"/>
          </a:xfrm>
        </p:spPr>
        <p:txBody>
          <a:bodyPr/>
          <a:lstStyle>
            <a:lvl1pPr>
              <a:defRPr sz="22401">
                <a:solidFill>
                  <a:schemeClr val="tx2"/>
                </a:solidFill>
              </a:defRPr>
            </a:lvl1pPr>
          </a:lstStyle>
          <a:p>
            <a:r>
              <a:rPr lang="el-GR"/>
              <a:t>Kλικ για επεξεργασία του τίτλου</a:t>
            </a:r>
            <a:endParaRPr lang="en-US"/>
          </a:p>
        </p:txBody>
      </p:sp>
      <p:sp>
        <p:nvSpPr>
          <p:cNvPr id="3" name="2 - Θέση ημερομηνίας"/>
          <p:cNvSpPr>
            <a:spLocks noGrp="1"/>
          </p:cNvSpPr>
          <p:nvPr>
            <p:ph type="dt" sz="half" idx="10"/>
          </p:nvPr>
        </p:nvSpPr>
        <p:spPr>
          <a:xfrm>
            <a:off x="36866832" y="2573655"/>
            <a:ext cx="5360668" cy="1920240"/>
          </a:xfrm>
        </p:spPr>
        <p:txBody>
          <a:bodyPr/>
          <a:lstStyle>
            <a:lvl1pPr>
              <a:defRPr/>
            </a:lvl1pPr>
          </a:lstStyle>
          <a:p>
            <a:pPr>
              <a:defRPr/>
            </a:pPr>
            <a:endParaRPr lang="el-GR"/>
          </a:p>
        </p:txBody>
      </p:sp>
      <p:sp>
        <p:nvSpPr>
          <p:cNvPr id="4" name="3 - Θέση υποσέλιδου"/>
          <p:cNvSpPr>
            <a:spLocks noGrp="1"/>
          </p:cNvSpPr>
          <p:nvPr>
            <p:ph type="ftr" sz="quarter" idx="11"/>
          </p:nvPr>
        </p:nvSpPr>
        <p:spPr/>
        <p:txBody>
          <a:bodyPr/>
          <a:lstStyle>
            <a:lvl1pPr>
              <a:defRPr/>
            </a:lvl1pPr>
          </a:lstStyle>
          <a:p>
            <a:pPr>
              <a:defRPr/>
            </a:pPr>
            <a:endParaRPr lang="el-GR"/>
          </a:p>
        </p:txBody>
      </p:sp>
      <p:sp>
        <p:nvSpPr>
          <p:cNvPr id="5" name="4 - Θέση αριθμού διαφάνειας"/>
          <p:cNvSpPr>
            <a:spLocks noGrp="1"/>
          </p:cNvSpPr>
          <p:nvPr>
            <p:ph type="sldNum" sz="quarter" idx="12"/>
          </p:nvPr>
        </p:nvSpPr>
        <p:spPr/>
        <p:txBody>
          <a:bodyPr/>
          <a:lstStyle>
            <a:lvl1pPr>
              <a:defRPr/>
            </a:lvl1pPr>
          </a:lstStyle>
          <a:p>
            <a:fld id="{B615C6C1-4A47-4F29-AA42-07F5581A27F4}" type="slidenum">
              <a:rPr lang="el-GR" altLang="el-GR"/>
              <a:pPr/>
              <a:t>‹#›</a:t>
            </a:fld>
            <a:endParaRPr lang="el-GR" altLang="el-GR"/>
          </a:p>
        </p:txBody>
      </p:sp>
    </p:spTree>
    <p:extLst>
      <p:ext uri="{BB962C8B-B14F-4D97-AF65-F5344CB8AC3E}">
        <p14:creationId xmlns:p14="http://schemas.microsoft.com/office/powerpoint/2010/main" val="600742089"/>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sz="half" idx="1"/>
          </p:nvPr>
        </p:nvSpPr>
        <p:spPr>
          <a:xfrm>
            <a:off x="2560320" y="6720843"/>
            <a:ext cx="22616160" cy="19009044"/>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p:cNvSpPr>
            <a:spLocks noGrp="1"/>
          </p:cNvSpPr>
          <p:nvPr>
            <p:ph sz="half" idx="2"/>
          </p:nvPr>
        </p:nvSpPr>
        <p:spPr>
          <a:xfrm>
            <a:off x="26029920" y="6720843"/>
            <a:ext cx="22616160" cy="19009044"/>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p:cNvSpPr>
            <a:spLocks noGrp="1"/>
          </p:cNvSpPr>
          <p:nvPr>
            <p:ph type="dt" sz="half" idx="10"/>
          </p:nvPr>
        </p:nvSpPr>
        <p:spPr/>
        <p:txBody>
          <a:bodyPr/>
          <a:lstStyle>
            <a:lvl1pPr>
              <a:defRPr/>
            </a:lvl1pPr>
          </a:lstStyle>
          <a:p>
            <a:pPr>
              <a:defRPr/>
            </a:pPr>
            <a:endParaRPr lang="en-GB" altLang="el-GR">
              <a:solidFill>
                <a:srgbClr val="292934">
                  <a:tint val="75000"/>
                </a:srgbClr>
              </a:solidFill>
            </a:endParaRPr>
          </a:p>
        </p:txBody>
      </p:sp>
      <p:sp>
        <p:nvSpPr>
          <p:cNvPr id="6" name="Θέση υποσέλιδου 5"/>
          <p:cNvSpPr>
            <a:spLocks noGrp="1"/>
          </p:cNvSpPr>
          <p:nvPr>
            <p:ph type="ftr" sz="quarter" idx="11"/>
          </p:nvPr>
        </p:nvSpPr>
        <p:spPr/>
        <p:txBody>
          <a:bodyPr/>
          <a:lstStyle>
            <a:lvl1pPr>
              <a:defRPr/>
            </a:lvl1pPr>
          </a:lstStyle>
          <a:p>
            <a:pPr defTabSz="4300660">
              <a:defRPr/>
            </a:pPr>
            <a:endParaRPr lang="en-GB" altLang="el-GR" sz="8400">
              <a:solidFill>
                <a:srgbClr val="292934"/>
              </a:solidFill>
            </a:endParaRPr>
          </a:p>
        </p:txBody>
      </p:sp>
      <p:sp>
        <p:nvSpPr>
          <p:cNvPr id="7" name="Θέση αριθμού διαφάνειας 6"/>
          <p:cNvSpPr>
            <a:spLocks noGrp="1"/>
          </p:cNvSpPr>
          <p:nvPr>
            <p:ph type="sldNum" sz="quarter" idx="12"/>
          </p:nvPr>
        </p:nvSpPr>
        <p:spPr/>
        <p:txBody>
          <a:bodyPr/>
          <a:lstStyle>
            <a:lvl1pPr>
              <a:defRPr/>
            </a:lvl1pPr>
          </a:lstStyle>
          <a:p>
            <a:pPr defTabSz="4300660">
              <a:defRPr/>
            </a:pPr>
            <a:fld id="{451E5FE0-F36D-4788-9A48-649836476299}" type="slidenum">
              <a:rPr lang="en-GB" altLang="el-GR" sz="8400" smtClean="0">
                <a:solidFill>
                  <a:srgbClr val="292934"/>
                </a:solidFill>
              </a:rPr>
              <a:pPr defTabSz="4300660">
                <a:defRPr/>
              </a:pPr>
              <a:t>‹#›</a:t>
            </a:fld>
            <a:endParaRPr lang="en-GB" altLang="el-GR" sz="8400">
              <a:solidFill>
                <a:srgbClr val="292934"/>
              </a:solidFill>
            </a:endParaRPr>
          </a:p>
        </p:txBody>
      </p:sp>
    </p:spTree>
    <p:extLst>
      <p:ext uri="{BB962C8B-B14F-4D97-AF65-F5344CB8AC3E}">
        <p14:creationId xmlns:p14="http://schemas.microsoft.com/office/powerpoint/2010/main" val="4054495959"/>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3_Poster">
    <p:spTree>
      <p:nvGrpSpPr>
        <p:cNvPr id="1" name=""/>
        <p:cNvGrpSpPr/>
        <p:nvPr/>
      </p:nvGrpSpPr>
      <p:grpSpPr>
        <a:xfrm>
          <a:off x="0" y="0"/>
          <a:ext cx="0" cy="0"/>
          <a:chOff x="0" y="0"/>
          <a:chExt cx="0" cy="0"/>
        </a:xfrm>
      </p:grpSpPr>
      <p:sp>
        <p:nvSpPr>
          <p:cNvPr id="32" name="Instructions"/>
          <p:cNvSpPr/>
          <p:nvPr userDrawn="1"/>
        </p:nvSpPr>
        <p:spPr>
          <a:xfrm>
            <a:off x="51206400" y="2233613"/>
            <a:ext cx="14522186" cy="288036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20040" rIns="320040"/>
          <a:lstStyle/>
          <a:p>
            <a:pPr defTabSz="4301461" eaLnBrk="1" fontAlgn="auto" hangingPunct="1">
              <a:spcBef>
                <a:spcPts val="1400"/>
              </a:spcBef>
              <a:spcAft>
                <a:spcPts val="0"/>
              </a:spcAft>
              <a:defRPr/>
            </a:pPr>
            <a:r>
              <a:rPr sz="11200" dirty="0">
                <a:solidFill>
                  <a:prstClr val="white">
                    <a:lumMod val="50000"/>
                  </a:prstClr>
                </a:solidFill>
                <a:latin typeface="Calibri Light" panose="020F0302020204030204" pitchFamily="34" charset="0"/>
                <a:cs typeface="Calibri" panose="020F0502020204030204" pitchFamily="34" charset="0"/>
              </a:rPr>
              <a:t>Printing:</a:t>
            </a:r>
          </a:p>
          <a:p>
            <a:pPr defTabSz="4301461" eaLnBrk="1" fontAlgn="auto" hangingPunct="1">
              <a:spcBef>
                <a:spcPts val="1400"/>
              </a:spcBef>
              <a:spcAft>
                <a:spcPts val="0"/>
              </a:spcAft>
              <a:defRPr/>
            </a:pPr>
            <a:r>
              <a:rPr lang="en-US" sz="7700" dirty="0">
                <a:solidFill>
                  <a:prstClr val="white">
                    <a:lumMod val="50000"/>
                  </a:prstClr>
                </a:solidFill>
                <a:latin typeface="Calibri Light" panose="020F0302020204030204" pitchFamily="34" charset="0"/>
                <a:cs typeface="Calibri" panose="020F0502020204030204" pitchFamily="34" charset="0"/>
              </a:rPr>
              <a:t>This poster is 48” wide by 36” high. It’s designed to be printed on a large-format printer.</a:t>
            </a:r>
          </a:p>
          <a:p>
            <a:pPr defTabSz="4301461" eaLnBrk="1" fontAlgn="auto" hangingPunct="1">
              <a:spcBef>
                <a:spcPts val="350"/>
              </a:spcBef>
              <a:spcAft>
                <a:spcPts val="0"/>
              </a:spcAft>
              <a:defRPr/>
            </a:pPr>
            <a:endParaRPr sz="7000" dirty="0">
              <a:solidFill>
                <a:prstClr val="white">
                  <a:lumMod val="50000"/>
                </a:prstClr>
              </a:solidFill>
              <a:latin typeface="Calibri Light" panose="020F0302020204030204" pitchFamily="34" charset="0"/>
              <a:cs typeface="Calibri" panose="020F0502020204030204" pitchFamily="34" charset="0"/>
            </a:endParaRPr>
          </a:p>
          <a:p>
            <a:pPr defTabSz="4301461" eaLnBrk="1" fontAlgn="auto" hangingPunct="1">
              <a:spcBef>
                <a:spcPts val="1400"/>
              </a:spcBef>
              <a:spcAft>
                <a:spcPts val="0"/>
              </a:spcAft>
              <a:defRPr/>
            </a:pPr>
            <a:r>
              <a:rPr sz="10267" dirty="0">
                <a:solidFill>
                  <a:prstClr val="white">
                    <a:lumMod val="50000"/>
                  </a:prstClr>
                </a:solidFill>
                <a:latin typeface="Calibri Light" panose="020F0302020204030204" pitchFamily="34" charset="0"/>
                <a:cs typeface="Calibri" panose="020F0502020204030204" pitchFamily="34" charset="0"/>
              </a:rPr>
              <a:t>Customizing the Content:</a:t>
            </a:r>
          </a:p>
          <a:p>
            <a:pPr defTabSz="4301461" eaLnBrk="1" fontAlgn="auto" hangingPunct="1">
              <a:spcBef>
                <a:spcPts val="1400"/>
              </a:spcBef>
              <a:spcAft>
                <a:spcPts val="0"/>
              </a:spcAft>
              <a:defRPr/>
            </a:pPr>
            <a:r>
              <a:rPr sz="7700" dirty="0">
                <a:solidFill>
                  <a:prstClr val="white">
                    <a:lumMod val="50000"/>
                  </a:prstClr>
                </a:solidFill>
                <a:latin typeface="Calibri Light" panose="020F0302020204030204" pitchFamily="34" charset="0"/>
                <a:cs typeface="Calibri" panose="020F0502020204030204" pitchFamily="34" charset="0"/>
              </a:rPr>
              <a:t>The placeholders in this </a:t>
            </a:r>
            <a:r>
              <a:rPr lang="en-US" sz="7700" dirty="0">
                <a:solidFill>
                  <a:prstClr val="white">
                    <a:lumMod val="50000"/>
                  </a:prstClr>
                </a:solidFill>
                <a:latin typeface="Calibri Light" panose="020F0302020204030204" pitchFamily="34" charset="0"/>
                <a:cs typeface="Calibri" panose="020F0502020204030204" pitchFamily="34" charset="0"/>
              </a:rPr>
              <a:t>poster </a:t>
            </a:r>
            <a:r>
              <a:rPr sz="7700" dirty="0">
                <a:solidFill>
                  <a:prstClr val="white">
                    <a:lumMod val="50000"/>
                  </a:prstClr>
                </a:solidFill>
                <a:latin typeface="Calibri Light" panose="020F0302020204030204" pitchFamily="34" charset="0"/>
                <a:cs typeface="Calibri" panose="020F0502020204030204" pitchFamily="34" charset="0"/>
              </a:rPr>
              <a:t>are formatted for you. </a:t>
            </a:r>
            <a:r>
              <a:rPr lang="en-US" sz="7700" dirty="0">
                <a:solidFill>
                  <a:prstClr val="white">
                    <a:lumMod val="50000"/>
                  </a:prstClr>
                </a:solidFill>
                <a:latin typeface="Calibri Light" panose="020F0302020204030204" pitchFamily="34" charset="0"/>
                <a:cs typeface="Calibri" panose="020F0502020204030204" pitchFamily="34" charset="0"/>
              </a:rPr>
              <a:t>Type in the placeholders to </a:t>
            </a:r>
            <a:r>
              <a:rPr lang="en-US" sz="7700">
                <a:solidFill>
                  <a:prstClr val="white">
                    <a:lumMod val="50000"/>
                  </a:prstClr>
                </a:solidFill>
                <a:latin typeface="Calibri Light" panose="020F0302020204030204" pitchFamily="34" charset="0"/>
                <a:cs typeface="Calibri" panose="020F0502020204030204" pitchFamily="34" charset="0"/>
              </a:rPr>
              <a:t>add text, </a:t>
            </a:r>
            <a:r>
              <a:rPr lang="en-US" sz="7700" dirty="0">
                <a:solidFill>
                  <a:prstClr val="white">
                    <a:lumMod val="50000"/>
                  </a:prstClr>
                </a:solidFill>
                <a:latin typeface="Calibri Light" panose="020F0302020204030204" pitchFamily="34" charset="0"/>
                <a:cs typeface="Calibri" panose="020F0502020204030204" pitchFamily="34" charset="0"/>
              </a:rPr>
              <a:t>or click an icon to add </a:t>
            </a:r>
            <a:r>
              <a:rPr lang="en-US" sz="7700">
                <a:solidFill>
                  <a:prstClr val="white">
                    <a:lumMod val="50000"/>
                  </a:prstClr>
                </a:solidFill>
                <a:latin typeface="Calibri Light" panose="020F0302020204030204" pitchFamily="34" charset="0"/>
                <a:cs typeface="Calibri" panose="020F0502020204030204" pitchFamily="34" charset="0"/>
              </a:rPr>
              <a:t>a table, chart, SmartArt graphic, </a:t>
            </a:r>
            <a:r>
              <a:rPr lang="en-US" sz="7700" dirty="0">
                <a:solidFill>
                  <a:prstClr val="white">
                    <a:lumMod val="50000"/>
                  </a:prstClr>
                </a:solidFill>
                <a:latin typeface="Calibri Light" panose="020F0302020204030204" pitchFamily="34" charset="0"/>
                <a:cs typeface="Calibri" panose="020F0502020204030204" pitchFamily="34" charset="0"/>
              </a:rPr>
              <a:t>picture or multimedia file.</a:t>
            </a:r>
          </a:p>
          <a:p>
            <a:pPr defTabSz="4301461" eaLnBrk="1" fontAlgn="auto" hangingPunct="1">
              <a:spcBef>
                <a:spcPts val="2800"/>
              </a:spcBef>
              <a:spcAft>
                <a:spcPts val="0"/>
              </a:spcAft>
              <a:defRPr/>
            </a:pPr>
            <a:r>
              <a:rPr lang="en-US" sz="7700" dirty="0">
                <a:solidFill>
                  <a:prstClr val="white">
                    <a:lumMod val="50000"/>
                  </a:prstClr>
                </a:solidFill>
                <a:latin typeface="Calibri Light" panose="020F0302020204030204" pitchFamily="34" charset="0"/>
                <a:cs typeface="Calibri" panose="020F0502020204030204" pitchFamily="34" charset="0"/>
              </a:rPr>
              <a:t>T</a:t>
            </a:r>
            <a:r>
              <a:rPr sz="7700" dirty="0">
                <a:solidFill>
                  <a:prstClr val="white">
                    <a:lumMod val="50000"/>
                  </a:prstClr>
                </a:solidFill>
                <a:latin typeface="Calibri Light" panose="020F0302020204030204" pitchFamily="34" charset="0"/>
                <a:cs typeface="Calibri" panose="020F0502020204030204" pitchFamily="34" charset="0"/>
              </a:rPr>
              <a:t>o add or remove bullet points </a:t>
            </a:r>
            <a:r>
              <a:rPr sz="7700">
                <a:solidFill>
                  <a:prstClr val="white">
                    <a:lumMod val="50000"/>
                  </a:prstClr>
                </a:solidFill>
                <a:latin typeface="Calibri Light" panose="020F0302020204030204" pitchFamily="34" charset="0"/>
                <a:cs typeface="Calibri" panose="020F0502020204030204" pitchFamily="34" charset="0"/>
              </a:rPr>
              <a:t>from text, </a:t>
            </a:r>
            <a:r>
              <a:rPr sz="7700" dirty="0">
                <a:solidFill>
                  <a:prstClr val="white">
                    <a:lumMod val="50000"/>
                  </a:prstClr>
                </a:solidFill>
                <a:latin typeface="Calibri Light" panose="020F0302020204030204" pitchFamily="34" charset="0"/>
                <a:cs typeface="Calibri" panose="020F0502020204030204" pitchFamily="34" charset="0"/>
              </a:rPr>
              <a:t>just click the Bullets button on the Home tab.</a:t>
            </a:r>
          </a:p>
          <a:p>
            <a:pPr defTabSz="4301461" eaLnBrk="1" fontAlgn="auto" hangingPunct="1">
              <a:spcBef>
                <a:spcPts val="2800"/>
              </a:spcBef>
              <a:spcAft>
                <a:spcPts val="0"/>
              </a:spcAft>
              <a:defRPr/>
            </a:pPr>
            <a:r>
              <a:rPr sz="7700" dirty="0">
                <a:solidFill>
                  <a:prstClr val="white">
                    <a:lumMod val="50000"/>
                  </a:prstClr>
                </a:solidFill>
                <a:latin typeface="Calibri Light" panose="020F0302020204030204" pitchFamily="34" charset="0"/>
                <a:cs typeface="Calibri" panose="020F0502020204030204" pitchFamily="34" charset="0"/>
              </a:rPr>
              <a:t>If you need more placeholders </a:t>
            </a:r>
            <a:r>
              <a:rPr sz="7700">
                <a:solidFill>
                  <a:prstClr val="white">
                    <a:lumMod val="50000"/>
                  </a:prstClr>
                </a:solidFill>
                <a:latin typeface="Calibri Light" panose="020F0302020204030204" pitchFamily="34" charset="0"/>
                <a:cs typeface="Calibri" panose="020F0502020204030204" pitchFamily="34" charset="0"/>
              </a:rPr>
              <a:t>for titles, </a:t>
            </a:r>
            <a:r>
              <a:rPr lang="en-US" sz="7700" dirty="0">
                <a:solidFill>
                  <a:prstClr val="white">
                    <a:lumMod val="50000"/>
                  </a:prstClr>
                </a:solidFill>
                <a:latin typeface="Calibri Light" panose="020F0302020204030204" pitchFamily="34" charset="0"/>
                <a:cs typeface="Calibri" panose="020F0502020204030204" pitchFamily="34" charset="0"/>
              </a:rPr>
              <a:t>content</a:t>
            </a:r>
            <a:r>
              <a:rPr sz="7700" dirty="0">
                <a:solidFill>
                  <a:prstClr val="white">
                    <a:lumMod val="50000"/>
                  </a:prstClr>
                </a:solidFill>
                <a:latin typeface="Calibri Light" panose="020F0302020204030204" pitchFamily="34" charset="0"/>
                <a:cs typeface="Calibri" panose="020F0502020204030204" pitchFamily="34" charset="0"/>
              </a:rPr>
              <a:t> or </a:t>
            </a:r>
            <a:r>
              <a:rPr sz="7700">
                <a:solidFill>
                  <a:prstClr val="white">
                    <a:lumMod val="50000"/>
                  </a:prstClr>
                </a:solidFill>
                <a:latin typeface="Calibri Light" panose="020F0302020204030204" pitchFamily="34" charset="0"/>
                <a:cs typeface="Calibri" panose="020F0502020204030204" pitchFamily="34" charset="0"/>
              </a:rPr>
              <a:t>body text, </a:t>
            </a:r>
            <a:r>
              <a:rPr sz="7700" dirty="0">
                <a:solidFill>
                  <a:prstClr val="white">
                    <a:lumMod val="50000"/>
                  </a:prstClr>
                </a:solidFill>
                <a:latin typeface="Calibri Light" panose="020F0302020204030204" pitchFamily="34" charset="0"/>
                <a:cs typeface="Calibri" panose="020F0502020204030204" pitchFamily="34" charset="0"/>
              </a:rPr>
              <a:t>just make a copy of what you need and drag it into place. PowerPoint’s Smart Guides will help you align it with everything else.</a:t>
            </a:r>
          </a:p>
          <a:p>
            <a:pPr defTabSz="4301461" eaLnBrk="1" fontAlgn="auto" hangingPunct="1">
              <a:spcBef>
                <a:spcPts val="2800"/>
              </a:spcBef>
              <a:spcAft>
                <a:spcPts val="0"/>
              </a:spcAft>
              <a:defRPr/>
            </a:pPr>
            <a:r>
              <a:rPr sz="7700" dirty="0">
                <a:solidFill>
                  <a:prstClr val="white">
                    <a:lumMod val="50000"/>
                  </a:prstClr>
                </a:solidFill>
                <a:latin typeface="Calibri Light" panose="020F0302020204030204" pitchFamily="34" charset="0"/>
                <a:cs typeface="Calibri" panose="020F0502020204030204" pitchFamily="34" charset="0"/>
              </a:rPr>
              <a:t>Want to use your own pictures instead of ours? No problem! Just </a:t>
            </a:r>
            <a:r>
              <a:rPr lang="en-US" sz="7700" dirty="0">
                <a:solidFill>
                  <a:prstClr val="white">
                    <a:lumMod val="50000"/>
                  </a:prstClr>
                </a:solidFill>
                <a:latin typeface="Calibri Light" panose="020F0302020204030204" pitchFamily="34" charset="0"/>
                <a:cs typeface="Calibri" panose="020F0502020204030204" pitchFamily="34" charset="0"/>
              </a:rPr>
              <a:t>right-</a:t>
            </a:r>
            <a:r>
              <a:rPr sz="7700" dirty="0">
                <a:solidFill>
                  <a:prstClr val="white">
                    <a:lumMod val="50000"/>
                  </a:prstClr>
                </a:solidFill>
                <a:latin typeface="Calibri Light" panose="020F0302020204030204" pitchFamily="34" charset="0"/>
                <a:cs typeface="Calibri" panose="020F0502020204030204" pitchFamily="34" charset="0"/>
              </a:rPr>
              <a:t>click a picture</a:t>
            </a:r>
            <a:r>
              <a:rPr lang="en-US" sz="7700" dirty="0">
                <a:solidFill>
                  <a:prstClr val="white">
                    <a:lumMod val="50000"/>
                  </a:prstClr>
                </a:solidFill>
                <a:latin typeface="Calibri Light" panose="020F0302020204030204" pitchFamily="34" charset="0"/>
                <a:cs typeface="Calibri" panose="020F0502020204030204" pitchFamily="34" charset="0"/>
              </a:rPr>
              <a:t> and choose Change Picture. Maintain the proportion of pictures as you resize by dragging a corner.</a:t>
            </a:r>
            <a:endParaRPr sz="7700" dirty="0">
              <a:solidFill>
                <a:prstClr val="white">
                  <a:lumMod val="50000"/>
                </a:prstClr>
              </a:solidFill>
              <a:latin typeface="Calibri Light" panose="020F0302020204030204" pitchFamily="34" charset="0"/>
              <a:cs typeface="Calibri" panose="020F0502020204030204" pitchFamily="34" charset="0"/>
            </a:endParaRPr>
          </a:p>
        </p:txBody>
      </p:sp>
      <p:sp>
        <p:nvSpPr>
          <p:cNvPr id="2" name="Title 1"/>
          <p:cNvSpPr>
            <a:spLocks noGrp="1"/>
          </p:cNvSpPr>
          <p:nvPr>
            <p:ph type="title"/>
          </p:nvPr>
        </p:nvSpPr>
        <p:spPr>
          <a:xfrm>
            <a:off x="7467600" y="866775"/>
            <a:ext cx="36271200" cy="2200223"/>
          </a:xfrm>
        </p:spPr>
        <p:txBody>
          <a:bodyPr/>
          <a:lstStyle/>
          <a:p>
            <a:r>
              <a:rPr lang="el-GR" dirty="0"/>
              <a:t>Στυλ κύριου τίτλου</a:t>
            </a:r>
            <a:endParaRPr lang="en-US" dirty="0"/>
          </a:p>
        </p:txBody>
      </p:sp>
      <p:sp>
        <p:nvSpPr>
          <p:cNvPr id="31" name="Text Placeholder 6"/>
          <p:cNvSpPr>
            <a:spLocks noGrp="1"/>
          </p:cNvSpPr>
          <p:nvPr>
            <p:ph type="body" sz="quarter" idx="36"/>
          </p:nvPr>
        </p:nvSpPr>
        <p:spPr bwMode="auto">
          <a:xfrm>
            <a:off x="7467600" y="3140028"/>
            <a:ext cx="36271200" cy="727122"/>
          </a:xfrm>
        </p:spPr>
        <p:txBody>
          <a:bodyPr>
            <a:noAutofit/>
          </a:bodyPr>
          <a:lstStyle>
            <a:lvl1pPr marL="0" indent="0">
              <a:spcBef>
                <a:spcPts val="0"/>
              </a:spcBef>
              <a:buNone/>
              <a:defRPr sz="2800">
                <a:solidFill>
                  <a:schemeClr val="bg1"/>
                </a:solidFill>
              </a:defRPr>
            </a:lvl1pPr>
            <a:lvl2pPr marL="0" indent="0">
              <a:spcBef>
                <a:spcPts val="0"/>
              </a:spcBef>
              <a:buNone/>
              <a:defRPr sz="2800">
                <a:solidFill>
                  <a:schemeClr val="bg1"/>
                </a:solidFill>
              </a:defRPr>
            </a:lvl2pPr>
            <a:lvl3pPr marL="0" indent="0">
              <a:spcBef>
                <a:spcPts val="0"/>
              </a:spcBef>
              <a:buNone/>
              <a:defRPr sz="2800">
                <a:solidFill>
                  <a:schemeClr val="bg1"/>
                </a:solidFill>
              </a:defRPr>
            </a:lvl3pPr>
            <a:lvl4pPr marL="0" indent="0">
              <a:spcBef>
                <a:spcPts val="0"/>
              </a:spcBef>
              <a:buNone/>
              <a:defRPr sz="2800">
                <a:solidFill>
                  <a:schemeClr val="bg1"/>
                </a:solidFill>
              </a:defRPr>
            </a:lvl4pPr>
            <a:lvl5pPr marL="0" indent="0">
              <a:spcBef>
                <a:spcPts val="0"/>
              </a:spcBef>
              <a:buNone/>
              <a:defRPr sz="2800">
                <a:solidFill>
                  <a:schemeClr val="bg1"/>
                </a:solidFill>
              </a:defRPr>
            </a:lvl5pPr>
            <a:lvl6pPr marL="0" indent="0">
              <a:spcBef>
                <a:spcPts val="0"/>
              </a:spcBef>
              <a:buNone/>
              <a:defRPr sz="2800">
                <a:solidFill>
                  <a:schemeClr val="bg1"/>
                </a:solidFill>
              </a:defRPr>
            </a:lvl6pPr>
            <a:lvl7pPr marL="0" indent="0">
              <a:spcBef>
                <a:spcPts val="0"/>
              </a:spcBef>
              <a:buNone/>
              <a:defRPr sz="2800">
                <a:solidFill>
                  <a:schemeClr val="bg1"/>
                </a:solidFill>
              </a:defRPr>
            </a:lvl7pPr>
            <a:lvl8pPr marL="0" indent="0">
              <a:spcBef>
                <a:spcPts val="0"/>
              </a:spcBef>
              <a:buNone/>
              <a:defRPr sz="2800">
                <a:solidFill>
                  <a:schemeClr val="bg1"/>
                </a:solidFill>
              </a:defRPr>
            </a:lvl8pPr>
            <a:lvl9pPr marL="0" indent="0">
              <a:spcBef>
                <a:spcPts val="0"/>
              </a:spcBef>
              <a:buNone/>
              <a:defRPr sz="2800">
                <a:solidFill>
                  <a:schemeClr val="bg1"/>
                </a:solidFill>
              </a:defRPr>
            </a:lvl9pPr>
          </a:lstStyle>
          <a:p>
            <a:pPr lvl="0"/>
            <a:r>
              <a:rPr lang="el-GR"/>
              <a:t>Στυλ υποδείγματος κειμένου</a:t>
            </a:r>
          </a:p>
        </p:txBody>
      </p:sp>
      <p:sp>
        <p:nvSpPr>
          <p:cNvPr id="7" name="Text Placeholder 6"/>
          <p:cNvSpPr>
            <a:spLocks noGrp="1"/>
          </p:cNvSpPr>
          <p:nvPr>
            <p:ph type="body" sz="quarter" idx="13"/>
          </p:nvPr>
        </p:nvSpPr>
        <p:spPr>
          <a:xfrm>
            <a:off x="1333500" y="5120640"/>
            <a:ext cx="14935200" cy="1066800"/>
          </a:xfrm>
          <a:prstGeom prst="round1Rect">
            <a:avLst/>
          </a:prstGeom>
          <a:solidFill>
            <a:schemeClr val="accent2"/>
          </a:solidFill>
        </p:spPr>
        <p:txBody>
          <a:bodyPr lIns="365760" anchor="ctr">
            <a:noAutofit/>
          </a:bodyPr>
          <a:lstStyle>
            <a:lvl1pPr marL="0" indent="0">
              <a:spcBef>
                <a:spcPts val="0"/>
              </a:spcBef>
              <a:buNone/>
              <a:defRPr sz="7000" cap="all" baseline="0">
                <a:solidFill>
                  <a:schemeClr val="bg1"/>
                </a:solidFill>
                <a:latin typeface="+mj-lt"/>
              </a:defRPr>
            </a:lvl1pPr>
            <a:lvl2pPr marL="0" indent="0">
              <a:spcBef>
                <a:spcPts val="0"/>
              </a:spcBef>
              <a:buNone/>
              <a:defRPr sz="7000" cap="all" baseline="0">
                <a:solidFill>
                  <a:schemeClr val="bg1"/>
                </a:solidFill>
                <a:latin typeface="+mj-lt"/>
              </a:defRPr>
            </a:lvl2pPr>
            <a:lvl3pPr marL="0" indent="0">
              <a:spcBef>
                <a:spcPts val="0"/>
              </a:spcBef>
              <a:buNone/>
              <a:defRPr sz="7000" cap="all" baseline="0">
                <a:solidFill>
                  <a:schemeClr val="bg1"/>
                </a:solidFill>
                <a:latin typeface="+mj-lt"/>
              </a:defRPr>
            </a:lvl3pPr>
            <a:lvl4pPr marL="0" indent="0">
              <a:spcBef>
                <a:spcPts val="0"/>
              </a:spcBef>
              <a:buNone/>
              <a:defRPr sz="7000" cap="all" baseline="0">
                <a:solidFill>
                  <a:schemeClr val="bg1"/>
                </a:solidFill>
                <a:latin typeface="+mj-lt"/>
              </a:defRPr>
            </a:lvl4pPr>
            <a:lvl5pPr marL="0" indent="0">
              <a:spcBef>
                <a:spcPts val="0"/>
              </a:spcBef>
              <a:buNone/>
              <a:defRPr sz="7000" cap="all" baseline="0">
                <a:solidFill>
                  <a:schemeClr val="bg1"/>
                </a:solidFill>
                <a:latin typeface="+mj-lt"/>
              </a:defRPr>
            </a:lvl5pPr>
            <a:lvl6pPr marL="0" indent="0">
              <a:spcBef>
                <a:spcPts val="0"/>
              </a:spcBef>
              <a:buNone/>
              <a:defRPr sz="7000" cap="all" baseline="0">
                <a:solidFill>
                  <a:schemeClr val="bg1"/>
                </a:solidFill>
                <a:latin typeface="+mj-lt"/>
              </a:defRPr>
            </a:lvl6pPr>
            <a:lvl7pPr marL="0" indent="0">
              <a:spcBef>
                <a:spcPts val="0"/>
              </a:spcBef>
              <a:buNone/>
              <a:defRPr sz="7000" cap="all" baseline="0">
                <a:solidFill>
                  <a:schemeClr val="bg1"/>
                </a:solidFill>
                <a:latin typeface="+mj-lt"/>
              </a:defRPr>
            </a:lvl7pPr>
            <a:lvl8pPr marL="0" indent="0">
              <a:spcBef>
                <a:spcPts val="0"/>
              </a:spcBef>
              <a:buNone/>
              <a:defRPr sz="7000" cap="all" baseline="0">
                <a:solidFill>
                  <a:schemeClr val="bg1"/>
                </a:solidFill>
                <a:latin typeface="+mj-lt"/>
              </a:defRPr>
            </a:lvl8pPr>
            <a:lvl9pPr marL="0" indent="0">
              <a:spcBef>
                <a:spcPts val="0"/>
              </a:spcBef>
              <a:buNone/>
              <a:defRPr sz="7000" cap="all" baseline="0">
                <a:solidFill>
                  <a:schemeClr val="bg1"/>
                </a:solidFill>
                <a:latin typeface="+mj-lt"/>
              </a:defRPr>
            </a:lvl9pPr>
          </a:lstStyle>
          <a:p>
            <a:pPr lvl="0"/>
            <a:r>
              <a:rPr lang="en-US"/>
              <a:t>Click to edit Master text styles</a:t>
            </a:r>
          </a:p>
        </p:txBody>
      </p:sp>
      <p:sp>
        <p:nvSpPr>
          <p:cNvPr id="19" name="Content Placeholder 17"/>
          <p:cNvSpPr>
            <a:spLocks noGrp="1"/>
          </p:cNvSpPr>
          <p:nvPr>
            <p:ph sz="quarter" idx="24"/>
          </p:nvPr>
        </p:nvSpPr>
        <p:spPr>
          <a:xfrm>
            <a:off x="1333500" y="6187440"/>
            <a:ext cx="14935200" cy="6000750"/>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6"/>
          <p:cNvSpPr>
            <a:spLocks noGrp="1"/>
          </p:cNvSpPr>
          <p:nvPr>
            <p:ph type="body" sz="quarter" idx="17"/>
          </p:nvPr>
        </p:nvSpPr>
        <p:spPr>
          <a:xfrm>
            <a:off x="1333500" y="13153644"/>
            <a:ext cx="14935200" cy="1066800"/>
          </a:xfrm>
          <a:prstGeom prst="round1Rect">
            <a:avLst/>
          </a:prstGeom>
          <a:solidFill>
            <a:schemeClr val="accent3"/>
          </a:solidFill>
        </p:spPr>
        <p:txBody>
          <a:bodyPr lIns="365760" anchor="ctr">
            <a:noAutofit/>
          </a:bodyPr>
          <a:lstStyle>
            <a:lvl1pPr marL="0" indent="0">
              <a:spcBef>
                <a:spcPts val="0"/>
              </a:spcBef>
              <a:buNone/>
              <a:defRPr sz="7000" cap="all" baseline="0">
                <a:solidFill>
                  <a:schemeClr val="bg1"/>
                </a:solidFill>
                <a:latin typeface="+mj-lt"/>
              </a:defRPr>
            </a:lvl1pPr>
            <a:lvl2pPr marL="0" indent="0">
              <a:spcBef>
                <a:spcPts val="0"/>
              </a:spcBef>
              <a:buNone/>
              <a:defRPr sz="7000" cap="all" baseline="0">
                <a:solidFill>
                  <a:schemeClr val="bg1"/>
                </a:solidFill>
                <a:latin typeface="+mj-lt"/>
              </a:defRPr>
            </a:lvl2pPr>
            <a:lvl3pPr marL="0" indent="0">
              <a:spcBef>
                <a:spcPts val="0"/>
              </a:spcBef>
              <a:buNone/>
              <a:defRPr sz="7000" cap="all" baseline="0">
                <a:solidFill>
                  <a:schemeClr val="bg1"/>
                </a:solidFill>
                <a:latin typeface="+mj-lt"/>
              </a:defRPr>
            </a:lvl3pPr>
            <a:lvl4pPr marL="0" indent="0">
              <a:spcBef>
                <a:spcPts val="0"/>
              </a:spcBef>
              <a:buNone/>
              <a:defRPr sz="7000" cap="all" baseline="0">
                <a:solidFill>
                  <a:schemeClr val="bg1"/>
                </a:solidFill>
                <a:latin typeface="+mj-lt"/>
              </a:defRPr>
            </a:lvl4pPr>
            <a:lvl5pPr marL="0" indent="0">
              <a:spcBef>
                <a:spcPts val="0"/>
              </a:spcBef>
              <a:buNone/>
              <a:defRPr sz="7000" cap="all" baseline="0">
                <a:solidFill>
                  <a:schemeClr val="bg1"/>
                </a:solidFill>
                <a:latin typeface="+mj-lt"/>
              </a:defRPr>
            </a:lvl5pPr>
            <a:lvl6pPr marL="0" indent="0">
              <a:spcBef>
                <a:spcPts val="0"/>
              </a:spcBef>
              <a:buNone/>
              <a:defRPr sz="7000" cap="all" baseline="0">
                <a:solidFill>
                  <a:schemeClr val="bg1"/>
                </a:solidFill>
                <a:latin typeface="+mj-lt"/>
              </a:defRPr>
            </a:lvl6pPr>
            <a:lvl7pPr marL="0" indent="0">
              <a:spcBef>
                <a:spcPts val="0"/>
              </a:spcBef>
              <a:buNone/>
              <a:defRPr sz="7000" cap="all" baseline="0">
                <a:solidFill>
                  <a:schemeClr val="bg1"/>
                </a:solidFill>
                <a:latin typeface="+mj-lt"/>
              </a:defRPr>
            </a:lvl7pPr>
            <a:lvl8pPr marL="0" indent="0">
              <a:spcBef>
                <a:spcPts val="0"/>
              </a:spcBef>
              <a:buNone/>
              <a:defRPr sz="7000" cap="all" baseline="0">
                <a:solidFill>
                  <a:schemeClr val="bg1"/>
                </a:solidFill>
                <a:latin typeface="+mj-lt"/>
              </a:defRPr>
            </a:lvl8pPr>
            <a:lvl9pPr marL="0" indent="0">
              <a:spcBef>
                <a:spcPts val="0"/>
              </a:spcBef>
              <a:buNone/>
              <a:defRPr sz="7000" cap="all" baseline="0">
                <a:solidFill>
                  <a:schemeClr val="bg1"/>
                </a:solidFill>
                <a:latin typeface="+mj-lt"/>
              </a:defRPr>
            </a:lvl9pPr>
          </a:lstStyle>
          <a:p>
            <a:pPr lvl="0"/>
            <a:r>
              <a:rPr lang="en-US"/>
              <a:t>Click to edit Master text styles</a:t>
            </a:r>
          </a:p>
        </p:txBody>
      </p:sp>
      <p:sp>
        <p:nvSpPr>
          <p:cNvPr id="20" name="Content Placeholder 17"/>
          <p:cNvSpPr>
            <a:spLocks noGrp="1"/>
          </p:cNvSpPr>
          <p:nvPr>
            <p:ph sz="quarter" idx="25"/>
          </p:nvPr>
        </p:nvSpPr>
        <p:spPr>
          <a:xfrm>
            <a:off x="1333500" y="14220445"/>
            <a:ext cx="14935200" cy="7952144"/>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Text Placeholder 6"/>
          <p:cNvSpPr>
            <a:spLocks noGrp="1"/>
          </p:cNvSpPr>
          <p:nvPr>
            <p:ph type="body" sz="quarter" idx="19"/>
          </p:nvPr>
        </p:nvSpPr>
        <p:spPr>
          <a:xfrm>
            <a:off x="1333500" y="22602825"/>
            <a:ext cx="14935200" cy="1066800"/>
          </a:xfrm>
          <a:prstGeom prst="round1Rect">
            <a:avLst/>
          </a:prstGeom>
          <a:solidFill>
            <a:schemeClr val="accent4"/>
          </a:solidFill>
        </p:spPr>
        <p:txBody>
          <a:bodyPr lIns="365760" anchor="ctr">
            <a:noAutofit/>
          </a:bodyPr>
          <a:lstStyle>
            <a:lvl1pPr marL="0" indent="0">
              <a:spcBef>
                <a:spcPts val="0"/>
              </a:spcBef>
              <a:buNone/>
              <a:defRPr sz="7000" cap="all" baseline="0">
                <a:solidFill>
                  <a:schemeClr val="bg1"/>
                </a:solidFill>
                <a:latin typeface="+mj-lt"/>
              </a:defRPr>
            </a:lvl1pPr>
            <a:lvl2pPr marL="0" indent="0">
              <a:spcBef>
                <a:spcPts val="0"/>
              </a:spcBef>
              <a:buNone/>
              <a:defRPr sz="7000" cap="all" baseline="0">
                <a:solidFill>
                  <a:schemeClr val="bg1"/>
                </a:solidFill>
                <a:latin typeface="+mj-lt"/>
              </a:defRPr>
            </a:lvl2pPr>
            <a:lvl3pPr marL="0" indent="0">
              <a:spcBef>
                <a:spcPts val="0"/>
              </a:spcBef>
              <a:buNone/>
              <a:defRPr sz="7000" cap="all" baseline="0">
                <a:solidFill>
                  <a:schemeClr val="bg1"/>
                </a:solidFill>
                <a:latin typeface="+mj-lt"/>
              </a:defRPr>
            </a:lvl3pPr>
            <a:lvl4pPr marL="0" indent="0">
              <a:spcBef>
                <a:spcPts val="0"/>
              </a:spcBef>
              <a:buNone/>
              <a:defRPr sz="7000" cap="all" baseline="0">
                <a:solidFill>
                  <a:schemeClr val="bg1"/>
                </a:solidFill>
                <a:latin typeface="+mj-lt"/>
              </a:defRPr>
            </a:lvl4pPr>
            <a:lvl5pPr marL="0" indent="0">
              <a:spcBef>
                <a:spcPts val="0"/>
              </a:spcBef>
              <a:buNone/>
              <a:defRPr sz="7000" cap="all" baseline="0">
                <a:solidFill>
                  <a:schemeClr val="bg1"/>
                </a:solidFill>
                <a:latin typeface="+mj-lt"/>
              </a:defRPr>
            </a:lvl5pPr>
            <a:lvl6pPr marL="0" indent="0">
              <a:spcBef>
                <a:spcPts val="0"/>
              </a:spcBef>
              <a:buNone/>
              <a:defRPr sz="7000" cap="all" baseline="0">
                <a:solidFill>
                  <a:schemeClr val="bg1"/>
                </a:solidFill>
                <a:latin typeface="+mj-lt"/>
              </a:defRPr>
            </a:lvl6pPr>
            <a:lvl7pPr marL="0" indent="0">
              <a:spcBef>
                <a:spcPts val="0"/>
              </a:spcBef>
              <a:buNone/>
              <a:defRPr sz="7000" cap="all" baseline="0">
                <a:solidFill>
                  <a:schemeClr val="bg1"/>
                </a:solidFill>
                <a:latin typeface="+mj-lt"/>
              </a:defRPr>
            </a:lvl7pPr>
            <a:lvl8pPr marL="0" indent="0">
              <a:spcBef>
                <a:spcPts val="0"/>
              </a:spcBef>
              <a:buNone/>
              <a:defRPr sz="7000" cap="all" baseline="0">
                <a:solidFill>
                  <a:schemeClr val="bg1"/>
                </a:solidFill>
                <a:latin typeface="+mj-lt"/>
              </a:defRPr>
            </a:lvl8pPr>
            <a:lvl9pPr marL="0" indent="0">
              <a:spcBef>
                <a:spcPts val="0"/>
              </a:spcBef>
              <a:buNone/>
              <a:defRPr sz="7000" cap="all" baseline="0">
                <a:solidFill>
                  <a:schemeClr val="bg1"/>
                </a:solidFill>
                <a:latin typeface="+mj-lt"/>
              </a:defRPr>
            </a:lvl9pPr>
          </a:lstStyle>
          <a:p>
            <a:pPr lvl="0"/>
            <a:r>
              <a:rPr lang="en-US"/>
              <a:t>Click to edit Master text styles</a:t>
            </a:r>
          </a:p>
        </p:txBody>
      </p:sp>
      <p:sp>
        <p:nvSpPr>
          <p:cNvPr id="21" name="Content Placeholder 17"/>
          <p:cNvSpPr>
            <a:spLocks noGrp="1"/>
          </p:cNvSpPr>
          <p:nvPr>
            <p:ph sz="quarter" idx="26"/>
          </p:nvPr>
        </p:nvSpPr>
        <p:spPr>
          <a:xfrm>
            <a:off x="1333500" y="23674959"/>
            <a:ext cx="14935200" cy="4000500"/>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Text Placeholder 6"/>
          <p:cNvSpPr>
            <a:spLocks noGrp="1"/>
          </p:cNvSpPr>
          <p:nvPr>
            <p:ph type="body" sz="quarter" idx="21"/>
          </p:nvPr>
        </p:nvSpPr>
        <p:spPr>
          <a:xfrm>
            <a:off x="18135600" y="5120640"/>
            <a:ext cx="14935200" cy="1066800"/>
          </a:xfrm>
          <a:prstGeom prst="round1Rect">
            <a:avLst/>
          </a:prstGeom>
          <a:solidFill>
            <a:schemeClr val="accent5"/>
          </a:solidFill>
        </p:spPr>
        <p:txBody>
          <a:bodyPr lIns="365760" anchor="ctr">
            <a:noAutofit/>
          </a:bodyPr>
          <a:lstStyle>
            <a:lvl1pPr marL="0" indent="0">
              <a:spcBef>
                <a:spcPts val="0"/>
              </a:spcBef>
              <a:buNone/>
              <a:defRPr sz="7000" cap="all" baseline="0">
                <a:solidFill>
                  <a:schemeClr val="bg1"/>
                </a:solidFill>
                <a:latin typeface="+mj-lt"/>
              </a:defRPr>
            </a:lvl1pPr>
            <a:lvl2pPr marL="0" indent="0">
              <a:spcBef>
                <a:spcPts val="0"/>
              </a:spcBef>
              <a:buNone/>
              <a:defRPr sz="7000" cap="all" baseline="0">
                <a:solidFill>
                  <a:schemeClr val="bg1"/>
                </a:solidFill>
                <a:latin typeface="+mj-lt"/>
              </a:defRPr>
            </a:lvl2pPr>
            <a:lvl3pPr marL="0" indent="0">
              <a:spcBef>
                <a:spcPts val="0"/>
              </a:spcBef>
              <a:buNone/>
              <a:defRPr sz="7000" cap="all" baseline="0">
                <a:solidFill>
                  <a:schemeClr val="bg1"/>
                </a:solidFill>
                <a:latin typeface="+mj-lt"/>
              </a:defRPr>
            </a:lvl3pPr>
            <a:lvl4pPr marL="0" indent="0">
              <a:spcBef>
                <a:spcPts val="0"/>
              </a:spcBef>
              <a:buNone/>
              <a:defRPr sz="7000" cap="all" baseline="0">
                <a:solidFill>
                  <a:schemeClr val="bg1"/>
                </a:solidFill>
                <a:latin typeface="+mj-lt"/>
              </a:defRPr>
            </a:lvl4pPr>
            <a:lvl5pPr marL="0" indent="0">
              <a:spcBef>
                <a:spcPts val="0"/>
              </a:spcBef>
              <a:buNone/>
              <a:defRPr sz="7000" cap="all" baseline="0">
                <a:solidFill>
                  <a:schemeClr val="bg1"/>
                </a:solidFill>
                <a:latin typeface="+mj-lt"/>
              </a:defRPr>
            </a:lvl5pPr>
            <a:lvl6pPr marL="0" indent="0">
              <a:spcBef>
                <a:spcPts val="0"/>
              </a:spcBef>
              <a:buNone/>
              <a:defRPr sz="7000" cap="all" baseline="0">
                <a:solidFill>
                  <a:schemeClr val="bg1"/>
                </a:solidFill>
                <a:latin typeface="+mj-lt"/>
              </a:defRPr>
            </a:lvl6pPr>
            <a:lvl7pPr marL="0" indent="0">
              <a:spcBef>
                <a:spcPts val="0"/>
              </a:spcBef>
              <a:buNone/>
              <a:defRPr sz="7000" cap="all" baseline="0">
                <a:solidFill>
                  <a:schemeClr val="bg1"/>
                </a:solidFill>
                <a:latin typeface="+mj-lt"/>
              </a:defRPr>
            </a:lvl7pPr>
            <a:lvl8pPr marL="0" indent="0">
              <a:spcBef>
                <a:spcPts val="0"/>
              </a:spcBef>
              <a:buNone/>
              <a:defRPr sz="7000" cap="all" baseline="0">
                <a:solidFill>
                  <a:schemeClr val="bg1"/>
                </a:solidFill>
                <a:latin typeface="+mj-lt"/>
              </a:defRPr>
            </a:lvl8pPr>
            <a:lvl9pPr marL="0" indent="0">
              <a:spcBef>
                <a:spcPts val="0"/>
              </a:spcBef>
              <a:buNone/>
              <a:defRPr sz="7000" cap="all" baseline="0">
                <a:solidFill>
                  <a:schemeClr val="bg1"/>
                </a:solidFill>
                <a:latin typeface="+mj-lt"/>
              </a:defRPr>
            </a:lvl9pPr>
          </a:lstStyle>
          <a:p>
            <a:pPr lvl="0"/>
            <a:r>
              <a:rPr lang="en-US"/>
              <a:t>Click to edit Master text styles</a:t>
            </a:r>
          </a:p>
        </p:txBody>
      </p:sp>
      <p:sp>
        <p:nvSpPr>
          <p:cNvPr id="22" name="Content Placeholder 17"/>
          <p:cNvSpPr>
            <a:spLocks noGrp="1"/>
          </p:cNvSpPr>
          <p:nvPr>
            <p:ph sz="quarter" idx="27"/>
          </p:nvPr>
        </p:nvSpPr>
        <p:spPr>
          <a:xfrm>
            <a:off x="18135600" y="6187440"/>
            <a:ext cx="14935200" cy="4000500"/>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8" name="Content Placeholder 17"/>
          <p:cNvSpPr>
            <a:spLocks noGrp="1"/>
          </p:cNvSpPr>
          <p:nvPr>
            <p:ph sz="quarter" idx="23"/>
          </p:nvPr>
        </p:nvSpPr>
        <p:spPr>
          <a:xfrm>
            <a:off x="18135600" y="10454640"/>
            <a:ext cx="14935200" cy="5400675"/>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3" name="Content Placeholder 17"/>
          <p:cNvSpPr>
            <a:spLocks noGrp="1"/>
          </p:cNvSpPr>
          <p:nvPr>
            <p:ph sz="quarter" idx="28"/>
          </p:nvPr>
        </p:nvSpPr>
        <p:spPr>
          <a:xfrm>
            <a:off x="18135600" y="20535900"/>
            <a:ext cx="14935200" cy="1533525"/>
          </a:xfrm>
        </p:spPr>
        <p:txBody>
          <a:bodyPr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p:txBody>
      </p:sp>
      <p:sp>
        <p:nvSpPr>
          <p:cNvPr id="24" name="Text Placeholder 6"/>
          <p:cNvSpPr>
            <a:spLocks noGrp="1"/>
          </p:cNvSpPr>
          <p:nvPr>
            <p:ph type="body" sz="quarter" idx="29"/>
          </p:nvPr>
        </p:nvSpPr>
        <p:spPr>
          <a:xfrm>
            <a:off x="18135600" y="22602825"/>
            <a:ext cx="14935200" cy="1066800"/>
          </a:xfrm>
          <a:prstGeom prst="round1Rect">
            <a:avLst/>
          </a:prstGeom>
          <a:solidFill>
            <a:schemeClr val="accent6"/>
          </a:solidFill>
        </p:spPr>
        <p:txBody>
          <a:bodyPr lIns="365760" anchor="ctr">
            <a:noAutofit/>
          </a:bodyPr>
          <a:lstStyle>
            <a:lvl1pPr marL="0" indent="0">
              <a:spcBef>
                <a:spcPts val="0"/>
              </a:spcBef>
              <a:buNone/>
              <a:defRPr sz="7000" cap="all" baseline="0">
                <a:solidFill>
                  <a:schemeClr val="bg1"/>
                </a:solidFill>
                <a:latin typeface="+mj-lt"/>
              </a:defRPr>
            </a:lvl1pPr>
            <a:lvl2pPr marL="0" indent="0">
              <a:spcBef>
                <a:spcPts val="0"/>
              </a:spcBef>
              <a:buNone/>
              <a:defRPr sz="7000" cap="all" baseline="0">
                <a:solidFill>
                  <a:schemeClr val="bg1"/>
                </a:solidFill>
                <a:latin typeface="+mj-lt"/>
              </a:defRPr>
            </a:lvl2pPr>
            <a:lvl3pPr marL="0" indent="0">
              <a:spcBef>
                <a:spcPts val="0"/>
              </a:spcBef>
              <a:buNone/>
              <a:defRPr sz="7000" cap="all" baseline="0">
                <a:solidFill>
                  <a:schemeClr val="bg1"/>
                </a:solidFill>
                <a:latin typeface="+mj-lt"/>
              </a:defRPr>
            </a:lvl3pPr>
            <a:lvl4pPr marL="0" indent="0">
              <a:spcBef>
                <a:spcPts val="0"/>
              </a:spcBef>
              <a:buNone/>
              <a:defRPr sz="7000" cap="all" baseline="0">
                <a:solidFill>
                  <a:schemeClr val="bg1"/>
                </a:solidFill>
                <a:latin typeface="+mj-lt"/>
              </a:defRPr>
            </a:lvl4pPr>
            <a:lvl5pPr marL="0" indent="0">
              <a:spcBef>
                <a:spcPts val="0"/>
              </a:spcBef>
              <a:buNone/>
              <a:defRPr sz="7000" cap="all" baseline="0">
                <a:solidFill>
                  <a:schemeClr val="bg1"/>
                </a:solidFill>
                <a:latin typeface="+mj-lt"/>
              </a:defRPr>
            </a:lvl5pPr>
            <a:lvl6pPr marL="0" indent="0">
              <a:spcBef>
                <a:spcPts val="0"/>
              </a:spcBef>
              <a:buNone/>
              <a:defRPr sz="7000" cap="all" baseline="0">
                <a:solidFill>
                  <a:schemeClr val="bg1"/>
                </a:solidFill>
                <a:latin typeface="+mj-lt"/>
              </a:defRPr>
            </a:lvl6pPr>
            <a:lvl7pPr marL="0" indent="0">
              <a:spcBef>
                <a:spcPts val="0"/>
              </a:spcBef>
              <a:buNone/>
              <a:defRPr sz="7000" cap="all" baseline="0">
                <a:solidFill>
                  <a:schemeClr val="bg1"/>
                </a:solidFill>
                <a:latin typeface="+mj-lt"/>
              </a:defRPr>
            </a:lvl7pPr>
            <a:lvl8pPr marL="0" indent="0">
              <a:spcBef>
                <a:spcPts val="0"/>
              </a:spcBef>
              <a:buNone/>
              <a:defRPr sz="7000" cap="all" baseline="0">
                <a:solidFill>
                  <a:schemeClr val="bg1"/>
                </a:solidFill>
                <a:latin typeface="+mj-lt"/>
              </a:defRPr>
            </a:lvl8pPr>
            <a:lvl9pPr marL="0" indent="0">
              <a:spcBef>
                <a:spcPts val="0"/>
              </a:spcBef>
              <a:buNone/>
              <a:defRPr sz="7000" cap="all" baseline="0">
                <a:solidFill>
                  <a:schemeClr val="bg1"/>
                </a:solidFill>
                <a:latin typeface="+mj-lt"/>
              </a:defRPr>
            </a:lvl9pPr>
          </a:lstStyle>
          <a:p>
            <a:pPr lvl="0"/>
            <a:r>
              <a:rPr lang="en-US"/>
              <a:t>Click to edit Master text styles</a:t>
            </a:r>
          </a:p>
        </p:txBody>
      </p:sp>
      <p:sp>
        <p:nvSpPr>
          <p:cNvPr id="25" name="Content Placeholder 17"/>
          <p:cNvSpPr>
            <a:spLocks noGrp="1"/>
          </p:cNvSpPr>
          <p:nvPr>
            <p:ph sz="quarter" idx="30"/>
          </p:nvPr>
        </p:nvSpPr>
        <p:spPr>
          <a:xfrm>
            <a:off x="18135600" y="23674959"/>
            <a:ext cx="14935200" cy="4000500"/>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6" name="Text Placeholder 6"/>
          <p:cNvSpPr>
            <a:spLocks noGrp="1"/>
          </p:cNvSpPr>
          <p:nvPr>
            <p:ph type="body" sz="quarter" idx="31"/>
          </p:nvPr>
        </p:nvSpPr>
        <p:spPr>
          <a:xfrm>
            <a:off x="34884360" y="5120640"/>
            <a:ext cx="14935200" cy="1066800"/>
          </a:xfrm>
          <a:prstGeom prst="round1Rect">
            <a:avLst/>
          </a:prstGeom>
          <a:solidFill>
            <a:schemeClr val="accent6"/>
          </a:solidFill>
        </p:spPr>
        <p:txBody>
          <a:bodyPr lIns="365760" anchor="ctr">
            <a:noAutofit/>
          </a:bodyPr>
          <a:lstStyle>
            <a:lvl1pPr marL="0" indent="0">
              <a:spcBef>
                <a:spcPts val="0"/>
              </a:spcBef>
              <a:buNone/>
              <a:defRPr sz="7000" cap="all" baseline="0">
                <a:solidFill>
                  <a:schemeClr val="bg1"/>
                </a:solidFill>
                <a:latin typeface="+mj-lt"/>
              </a:defRPr>
            </a:lvl1pPr>
            <a:lvl2pPr marL="0" indent="0">
              <a:spcBef>
                <a:spcPts val="0"/>
              </a:spcBef>
              <a:buNone/>
              <a:defRPr sz="7000" cap="all" baseline="0">
                <a:solidFill>
                  <a:schemeClr val="bg1"/>
                </a:solidFill>
                <a:latin typeface="+mj-lt"/>
              </a:defRPr>
            </a:lvl2pPr>
            <a:lvl3pPr marL="0" indent="0">
              <a:spcBef>
                <a:spcPts val="0"/>
              </a:spcBef>
              <a:buNone/>
              <a:defRPr sz="7000" cap="all" baseline="0">
                <a:solidFill>
                  <a:schemeClr val="bg1"/>
                </a:solidFill>
                <a:latin typeface="+mj-lt"/>
              </a:defRPr>
            </a:lvl3pPr>
            <a:lvl4pPr marL="0" indent="0">
              <a:spcBef>
                <a:spcPts val="0"/>
              </a:spcBef>
              <a:buNone/>
              <a:defRPr sz="7000" cap="all" baseline="0">
                <a:solidFill>
                  <a:schemeClr val="bg1"/>
                </a:solidFill>
                <a:latin typeface="+mj-lt"/>
              </a:defRPr>
            </a:lvl4pPr>
            <a:lvl5pPr marL="0" indent="0">
              <a:spcBef>
                <a:spcPts val="0"/>
              </a:spcBef>
              <a:buNone/>
              <a:defRPr sz="7000" cap="all" baseline="0">
                <a:solidFill>
                  <a:schemeClr val="bg1"/>
                </a:solidFill>
                <a:latin typeface="+mj-lt"/>
              </a:defRPr>
            </a:lvl5pPr>
            <a:lvl6pPr marL="0" indent="0">
              <a:spcBef>
                <a:spcPts val="0"/>
              </a:spcBef>
              <a:buNone/>
              <a:defRPr sz="7000" cap="all" baseline="0">
                <a:solidFill>
                  <a:schemeClr val="bg1"/>
                </a:solidFill>
                <a:latin typeface="+mj-lt"/>
              </a:defRPr>
            </a:lvl6pPr>
            <a:lvl7pPr marL="0" indent="0">
              <a:spcBef>
                <a:spcPts val="0"/>
              </a:spcBef>
              <a:buNone/>
              <a:defRPr sz="7000" cap="all" baseline="0">
                <a:solidFill>
                  <a:schemeClr val="bg1"/>
                </a:solidFill>
                <a:latin typeface="+mj-lt"/>
              </a:defRPr>
            </a:lvl7pPr>
            <a:lvl8pPr marL="0" indent="0">
              <a:spcBef>
                <a:spcPts val="0"/>
              </a:spcBef>
              <a:buNone/>
              <a:defRPr sz="7000" cap="all" baseline="0">
                <a:solidFill>
                  <a:schemeClr val="bg1"/>
                </a:solidFill>
                <a:latin typeface="+mj-lt"/>
              </a:defRPr>
            </a:lvl8pPr>
            <a:lvl9pPr marL="0" indent="0">
              <a:spcBef>
                <a:spcPts val="0"/>
              </a:spcBef>
              <a:buNone/>
              <a:defRPr sz="7000" cap="all" baseline="0">
                <a:solidFill>
                  <a:schemeClr val="bg1"/>
                </a:solidFill>
                <a:latin typeface="+mj-lt"/>
              </a:defRPr>
            </a:lvl9pPr>
          </a:lstStyle>
          <a:p>
            <a:pPr lvl="0"/>
            <a:r>
              <a:rPr lang="en-US"/>
              <a:t>Click to edit Master text styles</a:t>
            </a:r>
          </a:p>
        </p:txBody>
      </p:sp>
      <p:sp>
        <p:nvSpPr>
          <p:cNvPr id="27" name="Content Placeholder 17"/>
          <p:cNvSpPr>
            <a:spLocks noGrp="1"/>
          </p:cNvSpPr>
          <p:nvPr>
            <p:ph sz="quarter" idx="32"/>
          </p:nvPr>
        </p:nvSpPr>
        <p:spPr>
          <a:xfrm>
            <a:off x="34884360" y="6187440"/>
            <a:ext cx="14935200" cy="6400800"/>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8" name="Content Placeholder 17"/>
          <p:cNvSpPr>
            <a:spLocks noGrp="1"/>
          </p:cNvSpPr>
          <p:nvPr>
            <p:ph sz="quarter" idx="33"/>
          </p:nvPr>
        </p:nvSpPr>
        <p:spPr>
          <a:xfrm>
            <a:off x="34884360" y="13857732"/>
            <a:ext cx="14935200" cy="6400800"/>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9" name="Text Placeholder 6"/>
          <p:cNvSpPr>
            <a:spLocks noGrp="1"/>
          </p:cNvSpPr>
          <p:nvPr>
            <p:ph type="body" sz="quarter" idx="34"/>
          </p:nvPr>
        </p:nvSpPr>
        <p:spPr>
          <a:xfrm>
            <a:off x="34884360" y="22602825"/>
            <a:ext cx="14935200" cy="1066800"/>
          </a:xfrm>
          <a:prstGeom prst="round1Rect">
            <a:avLst/>
          </a:prstGeom>
          <a:solidFill>
            <a:schemeClr val="accent1"/>
          </a:solidFill>
        </p:spPr>
        <p:txBody>
          <a:bodyPr lIns="365760" anchor="ctr">
            <a:noAutofit/>
          </a:bodyPr>
          <a:lstStyle>
            <a:lvl1pPr marL="0" indent="0">
              <a:spcBef>
                <a:spcPts val="0"/>
              </a:spcBef>
              <a:buNone/>
              <a:defRPr sz="7000" cap="all" baseline="0">
                <a:solidFill>
                  <a:schemeClr val="bg1"/>
                </a:solidFill>
                <a:latin typeface="+mj-lt"/>
              </a:defRPr>
            </a:lvl1pPr>
            <a:lvl2pPr marL="0" indent="0">
              <a:spcBef>
                <a:spcPts val="0"/>
              </a:spcBef>
              <a:buNone/>
              <a:defRPr sz="7000" cap="all" baseline="0">
                <a:solidFill>
                  <a:schemeClr val="bg1"/>
                </a:solidFill>
                <a:latin typeface="+mj-lt"/>
              </a:defRPr>
            </a:lvl2pPr>
            <a:lvl3pPr marL="0" indent="0">
              <a:spcBef>
                <a:spcPts val="0"/>
              </a:spcBef>
              <a:buNone/>
              <a:defRPr sz="7000" cap="all" baseline="0">
                <a:solidFill>
                  <a:schemeClr val="bg1"/>
                </a:solidFill>
                <a:latin typeface="+mj-lt"/>
              </a:defRPr>
            </a:lvl3pPr>
            <a:lvl4pPr marL="0" indent="0">
              <a:spcBef>
                <a:spcPts val="0"/>
              </a:spcBef>
              <a:buNone/>
              <a:defRPr sz="7000" cap="all" baseline="0">
                <a:solidFill>
                  <a:schemeClr val="bg1"/>
                </a:solidFill>
                <a:latin typeface="+mj-lt"/>
              </a:defRPr>
            </a:lvl4pPr>
            <a:lvl5pPr marL="0" indent="0">
              <a:spcBef>
                <a:spcPts val="0"/>
              </a:spcBef>
              <a:buNone/>
              <a:defRPr sz="7000" cap="all" baseline="0">
                <a:solidFill>
                  <a:schemeClr val="bg1"/>
                </a:solidFill>
                <a:latin typeface="+mj-lt"/>
              </a:defRPr>
            </a:lvl5pPr>
            <a:lvl6pPr marL="0" indent="0">
              <a:spcBef>
                <a:spcPts val="0"/>
              </a:spcBef>
              <a:buNone/>
              <a:defRPr sz="7000" cap="all" baseline="0">
                <a:solidFill>
                  <a:schemeClr val="bg1"/>
                </a:solidFill>
                <a:latin typeface="+mj-lt"/>
              </a:defRPr>
            </a:lvl6pPr>
            <a:lvl7pPr marL="0" indent="0">
              <a:spcBef>
                <a:spcPts val="0"/>
              </a:spcBef>
              <a:buNone/>
              <a:defRPr sz="7000" cap="all" baseline="0">
                <a:solidFill>
                  <a:schemeClr val="bg1"/>
                </a:solidFill>
                <a:latin typeface="+mj-lt"/>
              </a:defRPr>
            </a:lvl7pPr>
            <a:lvl8pPr marL="0" indent="0">
              <a:spcBef>
                <a:spcPts val="0"/>
              </a:spcBef>
              <a:buNone/>
              <a:defRPr sz="7000" cap="all" baseline="0">
                <a:solidFill>
                  <a:schemeClr val="bg1"/>
                </a:solidFill>
                <a:latin typeface="+mj-lt"/>
              </a:defRPr>
            </a:lvl8pPr>
            <a:lvl9pPr marL="0" indent="0">
              <a:spcBef>
                <a:spcPts val="0"/>
              </a:spcBef>
              <a:buNone/>
              <a:defRPr sz="7000" cap="all" baseline="0">
                <a:solidFill>
                  <a:schemeClr val="bg1"/>
                </a:solidFill>
                <a:latin typeface="+mj-lt"/>
              </a:defRPr>
            </a:lvl9pPr>
          </a:lstStyle>
          <a:p>
            <a:pPr lvl="0"/>
            <a:r>
              <a:rPr lang="en-US"/>
              <a:t>Click to edit Master text styles</a:t>
            </a:r>
          </a:p>
        </p:txBody>
      </p:sp>
      <p:sp>
        <p:nvSpPr>
          <p:cNvPr id="30" name="Content Placeholder 17"/>
          <p:cNvSpPr>
            <a:spLocks noGrp="1"/>
          </p:cNvSpPr>
          <p:nvPr>
            <p:ph sz="quarter" idx="35"/>
          </p:nvPr>
        </p:nvSpPr>
        <p:spPr>
          <a:xfrm>
            <a:off x="34884360" y="23674959"/>
            <a:ext cx="14935200" cy="4000500"/>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3" name="Date Placeholder 2"/>
          <p:cNvSpPr>
            <a:spLocks noGrp="1"/>
          </p:cNvSpPr>
          <p:nvPr>
            <p:ph type="dt" sz="half" idx="37"/>
          </p:nvPr>
        </p:nvSpPr>
        <p:spPr/>
        <p:txBody>
          <a:bodyPr/>
          <a:lstStyle>
            <a:lvl1pPr>
              <a:defRPr/>
            </a:lvl1pPr>
          </a:lstStyle>
          <a:p>
            <a:pPr>
              <a:defRPr/>
            </a:pPr>
            <a:fld id="{14BB677F-81AE-4C8F-BB55-C885D6C7CC6E}" type="datetimeFigureOut">
              <a:rPr lang="en-US"/>
              <a:pPr>
                <a:defRPr/>
              </a:pPr>
              <a:t>7/9/2026</a:t>
            </a:fld>
            <a:endParaRPr lang="en-US"/>
          </a:p>
        </p:txBody>
      </p:sp>
      <p:sp>
        <p:nvSpPr>
          <p:cNvPr id="34" name="Footer Placeholder 3"/>
          <p:cNvSpPr>
            <a:spLocks noGrp="1"/>
          </p:cNvSpPr>
          <p:nvPr>
            <p:ph type="ftr" sz="quarter" idx="38"/>
          </p:nvPr>
        </p:nvSpPr>
        <p:spPr>
          <a:xfrm>
            <a:off x="24323782" y="28100734"/>
            <a:ext cx="25495779" cy="400050"/>
          </a:xfrm>
          <a:prstGeom prst="rect">
            <a:avLst/>
          </a:prstGeom>
        </p:spPr>
        <p:txBody>
          <a:bodyPr/>
          <a:lstStyle>
            <a:lvl1pPr>
              <a:defRPr/>
            </a:lvl1pPr>
          </a:lstStyle>
          <a:p>
            <a:pPr>
              <a:defRPr/>
            </a:pPr>
            <a:endParaRPr lang="en-US"/>
          </a:p>
        </p:txBody>
      </p:sp>
    </p:spTree>
    <p:extLst>
      <p:ext uri="{BB962C8B-B14F-4D97-AF65-F5344CB8AC3E}">
        <p14:creationId xmlns:p14="http://schemas.microsoft.com/office/powerpoint/2010/main" val="42644947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Poster">
    <p:spTree>
      <p:nvGrpSpPr>
        <p:cNvPr id="1" name=""/>
        <p:cNvGrpSpPr/>
        <p:nvPr/>
      </p:nvGrpSpPr>
      <p:grpSpPr>
        <a:xfrm>
          <a:off x="0" y="0"/>
          <a:ext cx="0" cy="0"/>
          <a:chOff x="0" y="0"/>
          <a:chExt cx="0" cy="0"/>
        </a:xfrm>
      </p:grpSpPr>
      <p:sp>
        <p:nvSpPr>
          <p:cNvPr id="32" name="Instructions"/>
          <p:cNvSpPr/>
          <p:nvPr userDrawn="1"/>
        </p:nvSpPr>
        <p:spPr>
          <a:xfrm>
            <a:off x="51206400" y="2233613"/>
            <a:ext cx="14522186" cy="288036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20040" rIns="320040"/>
          <a:lstStyle/>
          <a:p>
            <a:pPr defTabSz="4301461" eaLnBrk="1" fontAlgn="auto" hangingPunct="1">
              <a:spcBef>
                <a:spcPts val="1400"/>
              </a:spcBef>
              <a:spcAft>
                <a:spcPts val="0"/>
              </a:spcAft>
              <a:defRPr/>
            </a:pPr>
            <a:r>
              <a:rPr sz="11200" dirty="0">
                <a:solidFill>
                  <a:prstClr val="white">
                    <a:lumMod val="50000"/>
                  </a:prstClr>
                </a:solidFill>
                <a:latin typeface="Calibri Light" panose="020F0302020204030204" pitchFamily="34" charset="0"/>
                <a:cs typeface="Calibri" panose="020F0502020204030204" pitchFamily="34" charset="0"/>
              </a:rPr>
              <a:t>Printing:</a:t>
            </a:r>
          </a:p>
          <a:p>
            <a:pPr defTabSz="4301461" eaLnBrk="1" fontAlgn="auto" hangingPunct="1">
              <a:spcBef>
                <a:spcPts val="1400"/>
              </a:spcBef>
              <a:spcAft>
                <a:spcPts val="0"/>
              </a:spcAft>
              <a:defRPr/>
            </a:pPr>
            <a:r>
              <a:rPr lang="en-US" sz="7700" dirty="0">
                <a:solidFill>
                  <a:prstClr val="white">
                    <a:lumMod val="50000"/>
                  </a:prstClr>
                </a:solidFill>
                <a:latin typeface="Calibri Light" panose="020F0302020204030204" pitchFamily="34" charset="0"/>
                <a:cs typeface="Calibri" panose="020F0502020204030204" pitchFamily="34" charset="0"/>
              </a:rPr>
              <a:t>This poster is 48” wide by 36” high. It’s designed to be printed on a large-format printer.</a:t>
            </a:r>
          </a:p>
          <a:p>
            <a:pPr defTabSz="4301461" eaLnBrk="1" fontAlgn="auto" hangingPunct="1">
              <a:spcBef>
                <a:spcPts val="350"/>
              </a:spcBef>
              <a:spcAft>
                <a:spcPts val="0"/>
              </a:spcAft>
              <a:defRPr/>
            </a:pPr>
            <a:endParaRPr sz="7000" dirty="0">
              <a:solidFill>
                <a:prstClr val="white">
                  <a:lumMod val="50000"/>
                </a:prstClr>
              </a:solidFill>
              <a:latin typeface="Calibri Light" panose="020F0302020204030204" pitchFamily="34" charset="0"/>
              <a:cs typeface="Calibri" panose="020F0502020204030204" pitchFamily="34" charset="0"/>
            </a:endParaRPr>
          </a:p>
          <a:p>
            <a:pPr defTabSz="4301461" eaLnBrk="1" fontAlgn="auto" hangingPunct="1">
              <a:spcBef>
                <a:spcPts val="1400"/>
              </a:spcBef>
              <a:spcAft>
                <a:spcPts val="0"/>
              </a:spcAft>
              <a:defRPr/>
            </a:pPr>
            <a:r>
              <a:rPr sz="10267" dirty="0">
                <a:solidFill>
                  <a:prstClr val="white">
                    <a:lumMod val="50000"/>
                  </a:prstClr>
                </a:solidFill>
                <a:latin typeface="Calibri Light" panose="020F0302020204030204" pitchFamily="34" charset="0"/>
                <a:cs typeface="Calibri" panose="020F0502020204030204" pitchFamily="34" charset="0"/>
              </a:rPr>
              <a:t>Customizing the Content:</a:t>
            </a:r>
          </a:p>
          <a:p>
            <a:pPr defTabSz="4301461" eaLnBrk="1" fontAlgn="auto" hangingPunct="1">
              <a:spcBef>
                <a:spcPts val="1400"/>
              </a:spcBef>
              <a:spcAft>
                <a:spcPts val="0"/>
              </a:spcAft>
              <a:defRPr/>
            </a:pPr>
            <a:r>
              <a:rPr sz="7700" dirty="0">
                <a:solidFill>
                  <a:prstClr val="white">
                    <a:lumMod val="50000"/>
                  </a:prstClr>
                </a:solidFill>
                <a:latin typeface="Calibri Light" panose="020F0302020204030204" pitchFamily="34" charset="0"/>
                <a:cs typeface="Calibri" panose="020F0502020204030204" pitchFamily="34" charset="0"/>
              </a:rPr>
              <a:t>The placeholders in this </a:t>
            </a:r>
            <a:r>
              <a:rPr lang="en-US" sz="7700" dirty="0">
                <a:solidFill>
                  <a:prstClr val="white">
                    <a:lumMod val="50000"/>
                  </a:prstClr>
                </a:solidFill>
                <a:latin typeface="Calibri Light" panose="020F0302020204030204" pitchFamily="34" charset="0"/>
                <a:cs typeface="Calibri" panose="020F0502020204030204" pitchFamily="34" charset="0"/>
              </a:rPr>
              <a:t>poster </a:t>
            </a:r>
            <a:r>
              <a:rPr sz="7700" dirty="0">
                <a:solidFill>
                  <a:prstClr val="white">
                    <a:lumMod val="50000"/>
                  </a:prstClr>
                </a:solidFill>
                <a:latin typeface="Calibri Light" panose="020F0302020204030204" pitchFamily="34" charset="0"/>
                <a:cs typeface="Calibri" panose="020F0502020204030204" pitchFamily="34" charset="0"/>
              </a:rPr>
              <a:t>are formatted for you. </a:t>
            </a:r>
            <a:r>
              <a:rPr lang="en-US" sz="7700" dirty="0">
                <a:solidFill>
                  <a:prstClr val="white">
                    <a:lumMod val="50000"/>
                  </a:prstClr>
                </a:solidFill>
                <a:latin typeface="Calibri Light" panose="020F0302020204030204" pitchFamily="34" charset="0"/>
                <a:cs typeface="Calibri" panose="020F0502020204030204" pitchFamily="34" charset="0"/>
              </a:rPr>
              <a:t>Type in the placeholders to </a:t>
            </a:r>
            <a:r>
              <a:rPr lang="en-US" sz="7700">
                <a:solidFill>
                  <a:prstClr val="white">
                    <a:lumMod val="50000"/>
                  </a:prstClr>
                </a:solidFill>
                <a:latin typeface="Calibri Light" panose="020F0302020204030204" pitchFamily="34" charset="0"/>
                <a:cs typeface="Calibri" panose="020F0502020204030204" pitchFamily="34" charset="0"/>
              </a:rPr>
              <a:t>add text, </a:t>
            </a:r>
            <a:r>
              <a:rPr lang="en-US" sz="7700" dirty="0">
                <a:solidFill>
                  <a:prstClr val="white">
                    <a:lumMod val="50000"/>
                  </a:prstClr>
                </a:solidFill>
                <a:latin typeface="Calibri Light" panose="020F0302020204030204" pitchFamily="34" charset="0"/>
                <a:cs typeface="Calibri" panose="020F0502020204030204" pitchFamily="34" charset="0"/>
              </a:rPr>
              <a:t>or click an icon to add </a:t>
            </a:r>
            <a:r>
              <a:rPr lang="en-US" sz="7700">
                <a:solidFill>
                  <a:prstClr val="white">
                    <a:lumMod val="50000"/>
                  </a:prstClr>
                </a:solidFill>
                <a:latin typeface="Calibri Light" panose="020F0302020204030204" pitchFamily="34" charset="0"/>
                <a:cs typeface="Calibri" panose="020F0502020204030204" pitchFamily="34" charset="0"/>
              </a:rPr>
              <a:t>a table, chart, SmartArt graphic, </a:t>
            </a:r>
            <a:r>
              <a:rPr lang="en-US" sz="7700" dirty="0">
                <a:solidFill>
                  <a:prstClr val="white">
                    <a:lumMod val="50000"/>
                  </a:prstClr>
                </a:solidFill>
                <a:latin typeface="Calibri Light" panose="020F0302020204030204" pitchFamily="34" charset="0"/>
                <a:cs typeface="Calibri" panose="020F0502020204030204" pitchFamily="34" charset="0"/>
              </a:rPr>
              <a:t>picture or multimedia file.</a:t>
            </a:r>
          </a:p>
          <a:p>
            <a:pPr defTabSz="4301461" eaLnBrk="1" fontAlgn="auto" hangingPunct="1">
              <a:spcBef>
                <a:spcPts val="2800"/>
              </a:spcBef>
              <a:spcAft>
                <a:spcPts val="0"/>
              </a:spcAft>
              <a:defRPr/>
            </a:pPr>
            <a:r>
              <a:rPr lang="en-US" sz="7700" dirty="0">
                <a:solidFill>
                  <a:prstClr val="white">
                    <a:lumMod val="50000"/>
                  </a:prstClr>
                </a:solidFill>
                <a:latin typeface="Calibri Light" panose="020F0302020204030204" pitchFamily="34" charset="0"/>
                <a:cs typeface="Calibri" panose="020F0502020204030204" pitchFamily="34" charset="0"/>
              </a:rPr>
              <a:t>T</a:t>
            </a:r>
            <a:r>
              <a:rPr sz="7700" dirty="0">
                <a:solidFill>
                  <a:prstClr val="white">
                    <a:lumMod val="50000"/>
                  </a:prstClr>
                </a:solidFill>
                <a:latin typeface="Calibri Light" panose="020F0302020204030204" pitchFamily="34" charset="0"/>
                <a:cs typeface="Calibri" panose="020F0502020204030204" pitchFamily="34" charset="0"/>
              </a:rPr>
              <a:t>o add or remove bullet points </a:t>
            </a:r>
            <a:r>
              <a:rPr sz="7700">
                <a:solidFill>
                  <a:prstClr val="white">
                    <a:lumMod val="50000"/>
                  </a:prstClr>
                </a:solidFill>
                <a:latin typeface="Calibri Light" panose="020F0302020204030204" pitchFamily="34" charset="0"/>
                <a:cs typeface="Calibri" panose="020F0502020204030204" pitchFamily="34" charset="0"/>
              </a:rPr>
              <a:t>from text, </a:t>
            </a:r>
            <a:r>
              <a:rPr sz="7700" dirty="0">
                <a:solidFill>
                  <a:prstClr val="white">
                    <a:lumMod val="50000"/>
                  </a:prstClr>
                </a:solidFill>
                <a:latin typeface="Calibri Light" panose="020F0302020204030204" pitchFamily="34" charset="0"/>
                <a:cs typeface="Calibri" panose="020F0502020204030204" pitchFamily="34" charset="0"/>
              </a:rPr>
              <a:t>just click the Bullets button on the Home tab.</a:t>
            </a:r>
          </a:p>
          <a:p>
            <a:pPr defTabSz="4301461" eaLnBrk="1" fontAlgn="auto" hangingPunct="1">
              <a:spcBef>
                <a:spcPts val="2800"/>
              </a:spcBef>
              <a:spcAft>
                <a:spcPts val="0"/>
              </a:spcAft>
              <a:defRPr/>
            </a:pPr>
            <a:r>
              <a:rPr sz="7700" dirty="0">
                <a:solidFill>
                  <a:prstClr val="white">
                    <a:lumMod val="50000"/>
                  </a:prstClr>
                </a:solidFill>
                <a:latin typeface="Calibri Light" panose="020F0302020204030204" pitchFamily="34" charset="0"/>
                <a:cs typeface="Calibri" panose="020F0502020204030204" pitchFamily="34" charset="0"/>
              </a:rPr>
              <a:t>If you need more placeholders </a:t>
            </a:r>
            <a:r>
              <a:rPr sz="7700">
                <a:solidFill>
                  <a:prstClr val="white">
                    <a:lumMod val="50000"/>
                  </a:prstClr>
                </a:solidFill>
                <a:latin typeface="Calibri Light" panose="020F0302020204030204" pitchFamily="34" charset="0"/>
                <a:cs typeface="Calibri" panose="020F0502020204030204" pitchFamily="34" charset="0"/>
              </a:rPr>
              <a:t>for titles, </a:t>
            </a:r>
            <a:r>
              <a:rPr lang="en-US" sz="7700" dirty="0">
                <a:solidFill>
                  <a:prstClr val="white">
                    <a:lumMod val="50000"/>
                  </a:prstClr>
                </a:solidFill>
                <a:latin typeface="Calibri Light" panose="020F0302020204030204" pitchFamily="34" charset="0"/>
                <a:cs typeface="Calibri" panose="020F0502020204030204" pitchFamily="34" charset="0"/>
              </a:rPr>
              <a:t>content</a:t>
            </a:r>
            <a:r>
              <a:rPr sz="7700" dirty="0">
                <a:solidFill>
                  <a:prstClr val="white">
                    <a:lumMod val="50000"/>
                  </a:prstClr>
                </a:solidFill>
                <a:latin typeface="Calibri Light" panose="020F0302020204030204" pitchFamily="34" charset="0"/>
                <a:cs typeface="Calibri" panose="020F0502020204030204" pitchFamily="34" charset="0"/>
              </a:rPr>
              <a:t> or </a:t>
            </a:r>
            <a:r>
              <a:rPr sz="7700">
                <a:solidFill>
                  <a:prstClr val="white">
                    <a:lumMod val="50000"/>
                  </a:prstClr>
                </a:solidFill>
                <a:latin typeface="Calibri Light" panose="020F0302020204030204" pitchFamily="34" charset="0"/>
                <a:cs typeface="Calibri" panose="020F0502020204030204" pitchFamily="34" charset="0"/>
              </a:rPr>
              <a:t>body text, </a:t>
            </a:r>
            <a:r>
              <a:rPr sz="7700" dirty="0">
                <a:solidFill>
                  <a:prstClr val="white">
                    <a:lumMod val="50000"/>
                  </a:prstClr>
                </a:solidFill>
                <a:latin typeface="Calibri Light" panose="020F0302020204030204" pitchFamily="34" charset="0"/>
                <a:cs typeface="Calibri" panose="020F0502020204030204" pitchFamily="34" charset="0"/>
              </a:rPr>
              <a:t>just make a copy of what you need and drag it into place. PowerPoint’s Smart Guides will help you align it with everything else.</a:t>
            </a:r>
          </a:p>
          <a:p>
            <a:pPr defTabSz="4301461" eaLnBrk="1" fontAlgn="auto" hangingPunct="1">
              <a:spcBef>
                <a:spcPts val="2800"/>
              </a:spcBef>
              <a:spcAft>
                <a:spcPts val="0"/>
              </a:spcAft>
              <a:defRPr/>
            </a:pPr>
            <a:r>
              <a:rPr sz="7700" dirty="0">
                <a:solidFill>
                  <a:prstClr val="white">
                    <a:lumMod val="50000"/>
                  </a:prstClr>
                </a:solidFill>
                <a:latin typeface="Calibri Light" panose="020F0302020204030204" pitchFamily="34" charset="0"/>
                <a:cs typeface="Calibri" panose="020F0502020204030204" pitchFamily="34" charset="0"/>
              </a:rPr>
              <a:t>Want to use your own pictures instead of ours? No problem! Just </a:t>
            </a:r>
            <a:r>
              <a:rPr lang="en-US" sz="7700" dirty="0">
                <a:solidFill>
                  <a:prstClr val="white">
                    <a:lumMod val="50000"/>
                  </a:prstClr>
                </a:solidFill>
                <a:latin typeface="Calibri Light" panose="020F0302020204030204" pitchFamily="34" charset="0"/>
                <a:cs typeface="Calibri" panose="020F0502020204030204" pitchFamily="34" charset="0"/>
              </a:rPr>
              <a:t>right-</a:t>
            </a:r>
            <a:r>
              <a:rPr sz="7700" dirty="0">
                <a:solidFill>
                  <a:prstClr val="white">
                    <a:lumMod val="50000"/>
                  </a:prstClr>
                </a:solidFill>
                <a:latin typeface="Calibri Light" panose="020F0302020204030204" pitchFamily="34" charset="0"/>
                <a:cs typeface="Calibri" panose="020F0502020204030204" pitchFamily="34" charset="0"/>
              </a:rPr>
              <a:t>click a picture</a:t>
            </a:r>
            <a:r>
              <a:rPr lang="en-US" sz="7700" dirty="0">
                <a:solidFill>
                  <a:prstClr val="white">
                    <a:lumMod val="50000"/>
                  </a:prstClr>
                </a:solidFill>
                <a:latin typeface="Calibri Light" panose="020F0302020204030204" pitchFamily="34" charset="0"/>
                <a:cs typeface="Calibri" panose="020F0502020204030204" pitchFamily="34" charset="0"/>
              </a:rPr>
              <a:t> and choose Change Picture. Maintain the proportion of pictures as you resize by dragging a corner.</a:t>
            </a:r>
            <a:endParaRPr sz="7700" dirty="0">
              <a:solidFill>
                <a:prstClr val="white">
                  <a:lumMod val="50000"/>
                </a:prstClr>
              </a:solidFill>
              <a:latin typeface="Calibri Light" panose="020F0302020204030204" pitchFamily="34" charset="0"/>
              <a:cs typeface="Calibri" panose="020F0502020204030204" pitchFamily="34" charset="0"/>
            </a:endParaRPr>
          </a:p>
        </p:txBody>
      </p:sp>
      <p:sp>
        <p:nvSpPr>
          <p:cNvPr id="2" name="Title 1"/>
          <p:cNvSpPr>
            <a:spLocks noGrp="1"/>
          </p:cNvSpPr>
          <p:nvPr>
            <p:ph type="title"/>
          </p:nvPr>
        </p:nvSpPr>
        <p:spPr>
          <a:xfrm>
            <a:off x="7467600" y="866775"/>
            <a:ext cx="36271200" cy="2200223"/>
          </a:xfrm>
        </p:spPr>
        <p:txBody>
          <a:bodyPr/>
          <a:lstStyle/>
          <a:p>
            <a:r>
              <a:rPr lang="el-GR" dirty="0"/>
              <a:t>Στυλ κύριου τίτλου</a:t>
            </a:r>
            <a:endParaRPr lang="en-US" dirty="0"/>
          </a:p>
        </p:txBody>
      </p:sp>
      <p:sp>
        <p:nvSpPr>
          <p:cNvPr id="31" name="Text Placeholder 6"/>
          <p:cNvSpPr>
            <a:spLocks noGrp="1"/>
          </p:cNvSpPr>
          <p:nvPr>
            <p:ph type="body" sz="quarter" idx="36"/>
          </p:nvPr>
        </p:nvSpPr>
        <p:spPr bwMode="auto">
          <a:xfrm>
            <a:off x="7467600" y="3140028"/>
            <a:ext cx="36271200" cy="727122"/>
          </a:xfrm>
        </p:spPr>
        <p:txBody>
          <a:bodyPr>
            <a:noAutofit/>
          </a:bodyPr>
          <a:lstStyle>
            <a:lvl1pPr marL="0" indent="0">
              <a:spcBef>
                <a:spcPts val="0"/>
              </a:spcBef>
              <a:buNone/>
              <a:defRPr sz="2800">
                <a:solidFill>
                  <a:schemeClr val="bg1"/>
                </a:solidFill>
              </a:defRPr>
            </a:lvl1pPr>
            <a:lvl2pPr marL="0" indent="0">
              <a:spcBef>
                <a:spcPts val="0"/>
              </a:spcBef>
              <a:buNone/>
              <a:defRPr sz="2800">
                <a:solidFill>
                  <a:schemeClr val="bg1"/>
                </a:solidFill>
              </a:defRPr>
            </a:lvl2pPr>
            <a:lvl3pPr marL="0" indent="0">
              <a:spcBef>
                <a:spcPts val="0"/>
              </a:spcBef>
              <a:buNone/>
              <a:defRPr sz="2800">
                <a:solidFill>
                  <a:schemeClr val="bg1"/>
                </a:solidFill>
              </a:defRPr>
            </a:lvl3pPr>
            <a:lvl4pPr marL="0" indent="0">
              <a:spcBef>
                <a:spcPts val="0"/>
              </a:spcBef>
              <a:buNone/>
              <a:defRPr sz="2800">
                <a:solidFill>
                  <a:schemeClr val="bg1"/>
                </a:solidFill>
              </a:defRPr>
            </a:lvl4pPr>
            <a:lvl5pPr marL="0" indent="0">
              <a:spcBef>
                <a:spcPts val="0"/>
              </a:spcBef>
              <a:buNone/>
              <a:defRPr sz="2800">
                <a:solidFill>
                  <a:schemeClr val="bg1"/>
                </a:solidFill>
              </a:defRPr>
            </a:lvl5pPr>
            <a:lvl6pPr marL="0" indent="0">
              <a:spcBef>
                <a:spcPts val="0"/>
              </a:spcBef>
              <a:buNone/>
              <a:defRPr sz="2800">
                <a:solidFill>
                  <a:schemeClr val="bg1"/>
                </a:solidFill>
              </a:defRPr>
            </a:lvl6pPr>
            <a:lvl7pPr marL="0" indent="0">
              <a:spcBef>
                <a:spcPts val="0"/>
              </a:spcBef>
              <a:buNone/>
              <a:defRPr sz="2800">
                <a:solidFill>
                  <a:schemeClr val="bg1"/>
                </a:solidFill>
              </a:defRPr>
            </a:lvl7pPr>
            <a:lvl8pPr marL="0" indent="0">
              <a:spcBef>
                <a:spcPts val="0"/>
              </a:spcBef>
              <a:buNone/>
              <a:defRPr sz="2800">
                <a:solidFill>
                  <a:schemeClr val="bg1"/>
                </a:solidFill>
              </a:defRPr>
            </a:lvl8pPr>
            <a:lvl9pPr marL="0" indent="0">
              <a:spcBef>
                <a:spcPts val="0"/>
              </a:spcBef>
              <a:buNone/>
              <a:defRPr sz="2800">
                <a:solidFill>
                  <a:schemeClr val="bg1"/>
                </a:solidFill>
              </a:defRPr>
            </a:lvl9pPr>
          </a:lstStyle>
          <a:p>
            <a:pPr lvl="0"/>
            <a:r>
              <a:rPr lang="el-GR"/>
              <a:t>Στυλ υποδείγματος κειμένου</a:t>
            </a:r>
          </a:p>
        </p:txBody>
      </p:sp>
      <p:sp>
        <p:nvSpPr>
          <p:cNvPr id="7" name="Text Placeholder 6"/>
          <p:cNvSpPr>
            <a:spLocks noGrp="1"/>
          </p:cNvSpPr>
          <p:nvPr>
            <p:ph type="body" sz="quarter" idx="13"/>
          </p:nvPr>
        </p:nvSpPr>
        <p:spPr>
          <a:xfrm>
            <a:off x="1333500" y="5120640"/>
            <a:ext cx="14935200" cy="1066800"/>
          </a:xfrm>
          <a:prstGeom prst="round1Rect">
            <a:avLst/>
          </a:prstGeom>
          <a:solidFill>
            <a:schemeClr val="accent2"/>
          </a:solidFill>
        </p:spPr>
        <p:txBody>
          <a:bodyPr lIns="365760" anchor="ctr">
            <a:noAutofit/>
          </a:bodyPr>
          <a:lstStyle>
            <a:lvl1pPr marL="0" indent="0">
              <a:spcBef>
                <a:spcPts val="0"/>
              </a:spcBef>
              <a:buNone/>
              <a:defRPr sz="7000" cap="all" baseline="0">
                <a:solidFill>
                  <a:schemeClr val="bg1"/>
                </a:solidFill>
                <a:latin typeface="+mj-lt"/>
              </a:defRPr>
            </a:lvl1pPr>
            <a:lvl2pPr marL="0" indent="0">
              <a:spcBef>
                <a:spcPts val="0"/>
              </a:spcBef>
              <a:buNone/>
              <a:defRPr sz="7000" cap="all" baseline="0">
                <a:solidFill>
                  <a:schemeClr val="bg1"/>
                </a:solidFill>
                <a:latin typeface="+mj-lt"/>
              </a:defRPr>
            </a:lvl2pPr>
            <a:lvl3pPr marL="0" indent="0">
              <a:spcBef>
                <a:spcPts val="0"/>
              </a:spcBef>
              <a:buNone/>
              <a:defRPr sz="7000" cap="all" baseline="0">
                <a:solidFill>
                  <a:schemeClr val="bg1"/>
                </a:solidFill>
                <a:latin typeface="+mj-lt"/>
              </a:defRPr>
            </a:lvl3pPr>
            <a:lvl4pPr marL="0" indent="0">
              <a:spcBef>
                <a:spcPts val="0"/>
              </a:spcBef>
              <a:buNone/>
              <a:defRPr sz="7000" cap="all" baseline="0">
                <a:solidFill>
                  <a:schemeClr val="bg1"/>
                </a:solidFill>
                <a:latin typeface="+mj-lt"/>
              </a:defRPr>
            </a:lvl4pPr>
            <a:lvl5pPr marL="0" indent="0">
              <a:spcBef>
                <a:spcPts val="0"/>
              </a:spcBef>
              <a:buNone/>
              <a:defRPr sz="7000" cap="all" baseline="0">
                <a:solidFill>
                  <a:schemeClr val="bg1"/>
                </a:solidFill>
                <a:latin typeface="+mj-lt"/>
              </a:defRPr>
            </a:lvl5pPr>
            <a:lvl6pPr marL="0" indent="0">
              <a:spcBef>
                <a:spcPts val="0"/>
              </a:spcBef>
              <a:buNone/>
              <a:defRPr sz="7000" cap="all" baseline="0">
                <a:solidFill>
                  <a:schemeClr val="bg1"/>
                </a:solidFill>
                <a:latin typeface="+mj-lt"/>
              </a:defRPr>
            </a:lvl6pPr>
            <a:lvl7pPr marL="0" indent="0">
              <a:spcBef>
                <a:spcPts val="0"/>
              </a:spcBef>
              <a:buNone/>
              <a:defRPr sz="7000" cap="all" baseline="0">
                <a:solidFill>
                  <a:schemeClr val="bg1"/>
                </a:solidFill>
                <a:latin typeface="+mj-lt"/>
              </a:defRPr>
            </a:lvl7pPr>
            <a:lvl8pPr marL="0" indent="0">
              <a:spcBef>
                <a:spcPts val="0"/>
              </a:spcBef>
              <a:buNone/>
              <a:defRPr sz="7000" cap="all" baseline="0">
                <a:solidFill>
                  <a:schemeClr val="bg1"/>
                </a:solidFill>
                <a:latin typeface="+mj-lt"/>
              </a:defRPr>
            </a:lvl8pPr>
            <a:lvl9pPr marL="0" indent="0">
              <a:spcBef>
                <a:spcPts val="0"/>
              </a:spcBef>
              <a:buNone/>
              <a:defRPr sz="7000" cap="all" baseline="0">
                <a:solidFill>
                  <a:schemeClr val="bg1"/>
                </a:solidFill>
                <a:latin typeface="+mj-lt"/>
              </a:defRPr>
            </a:lvl9pPr>
          </a:lstStyle>
          <a:p>
            <a:pPr lvl="0"/>
            <a:r>
              <a:rPr lang="en-US"/>
              <a:t>Click to edit Master text styles</a:t>
            </a:r>
          </a:p>
        </p:txBody>
      </p:sp>
      <p:sp>
        <p:nvSpPr>
          <p:cNvPr id="19" name="Content Placeholder 17"/>
          <p:cNvSpPr>
            <a:spLocks noGrp="1"/>
          </p:cNvSpPr>
          <p:nvPr>
            <p:ph sz="quarter" idx="24"/>
          </p:nvPr>
        </p:nvSpPr>
        <p:spPr>
          <a:xfrm>
            <a:off x="1333500" y="6187440"/>
            <a:ext cx="14935200" cy="6000750"/>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6"/>
          <p:cNvSpPr>
            <a:spLocks noGrp="1"/>
          </p:cNvSpPr>
          <p:nvPr>
            <p:ph type="body" sz="quarter" idx="17"/>
          </p:nvPr>
        </p:nvSpPr>
        <p:spPr>
          <a:xfrm>
            <a:off x="1333500" y="13153644"/>
            <a:ext cx="14935200" cy="1066800"/>
          </a:xfrm>
          <a:prstGeom prst="round1Rect">
            <a:avLst/>
          </a:prstGeom>
          <a:solidFill>
            <a:schemeClr val="accent3"/>
          </a:solidFill>
        </p:spPr>
        <p:txBody>
          <a:bodyPr lIns="365760" anchor="ctr">
            <a:noAutofit/>
          </a:bodyPr>
          <a:lstStyle>
            <a:lvl1pPr marL="0" indent="0">
              <a:spcBef>
                <a:spcPts val="0"/>
              </a:spcBef>
              <a:buNone/>
              <a:defRPr sz="7000" cap="all" baseline="0">
                <a:solidFill>
                  <a:schemeClr val="bg1"/>
                </a:solidFill>
                <a:latin typeface="+mj-lt"/>
              </a:defRPr>
            </a:lvl1pPr>
            <a:lvl2pPr marL="0" indent="0">
              <a:spcBef>
                <a:spcPts val="0"/>
              </a:spcBef>
              <a:buNone/>
              <a:defRPr sz="7000" cap="all" baseline="0">
                <a:solidFill>
                  <a:schemeClr val="bg1"/>
                </a:solidFill>
                <a:latin typeface="+mj-lt"/>
              </a:defRPr>
            </a:lvl2pPr>
            <a:lvl3pPr marL="0" indent="0">
              <a:spcBef>
                <a:spcPts val="0"/>
              </a:spcBef>
              <a:buNone/>
              <a:defRPr sz="7000" cap="all" baseline="0">
                <a:solidFill>
                  <a:schemeClr val="bg1"/>
                </a:solidFill>
                <a:latin typeface="+mj-lt"/>
              </a:defRPr>
            </a:lvl3pPr>
            <a:lvl4pPr marL="0" indent="0">
              <a:spcBef>
                <a:spcPts val="0"/>
              </a:spcBef>
              <a:buNone/>
              <a:defRPr sz="7000" cap="all" baseline="0">
                <a:solidFill>
                  <a:schemeClr val="bg1"/>
                </a:solidFill>
                <a:latin typeface="+mj-lt"/>
              </a:defRPr>
            </a:lvl4pPr>
            <a:lvl5pPr marL="0" indent="0">
              <a:spcBef>
                <a:spcPts val="0"/>
              </a:spcBef>
              <a:buNone/>
              <a:defRPr sz="7000" cap="all" baseline="0">
                <a:solidFill>
                  <a:schemeClr val="bg1"/>
                </a:solidFill>
                <a:latin typeface="+mj-lt"/>
              </a:defRPr>
            </a:lvl5pPr>
            <a:lvl6pPr marL="0" indent="0">
              <a:spcBef>
                <a:spcPts val="0"/>
              </a:spcBef>
              <a:buNone/>
              <a:defRPr sz="7000" cap="all" baseline="0">
                <a:solidFill>
                  <a:schemeClr val="bg1"/>
                </a:solidFill>
                <a:latin typeface="+mj-lt"/>
              </a:defRPr>
            </a:lvl6pPr>
            <a:lvl7pPr marL="0" indent="0">
              <a:spcBef>
                <a:spcPts val="0"/>
              </a:spcBef>
              <a:buNone/>
              <a:defRPr sz="7000" cap="all" baseline="0">
                <a:solidFill>
                  <a:schemeClr val="bg1"/>
                </a:solidFill>
                <a:latin typeface="+mj-lt"/>
              </a:defRPr>
            </a:lvl7pPr>
            <a:lvl8pPr marL="0" indent="0">
              <a:spcBef>
                <a:spcPts val="0"/>
              </a:spcBef>
              <a:buNone/>
              <a:defRPr sz="7000" cap="all" baseline="0">
                <a:solidFill>
                  <a:schemeClr val="bg1"/>
                </a:solidFill>
                <a:latin typeface="+mj-lt"/>
              </a:defRPr>
            </a:lvl8pPr>
            <a:lvl9pPr marL="0" indent="0">
              <a:spcBef>
                <a:spcPts val="0"/>
              </a:spcBef>
              <a:buNone/>
              <a:defRPr sz="7000" cap="all" baseline="0">
                <a:solidFill>
                  <a:schemeClr val="bg1"/>
                </a:solidFill>
                <a:latin typeface="+mj-lt"/>
              </a:defRPr>
            </a:lvl9pPr>
          </a:lstStyle>
          <a:p>
            <a:pPr lvl="0"/>
            <a:r>
              <a:rPr lang="en-US"/>
              <a:t>Click to edit Master text styles</a:t>
            </a:r>
          </a:p>
        </p:txBody>
      </p:sp>
      <p:sp>
        <p:nvSpPr>
          <p:cNvPr id="20" name="Content Placeholder 17"/>
          <p:cNvSpPr>
            <a:spLocks noGrp="1"/>
          </p:cNvSpPr>
          <p:nvPr>
            <p:ph sz="quarter" idx="25"/>
          </p:nvPr>
        </p:nvSpPr>
        <p:spPr>
          <a:xfrm>
            <a:off x="1333500" y="14220445"/>
            <a:ext cx="14935200" cy="7952144"/>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Text Placeholder 6"/>
          <p:cNvSpPr>
            <a:spLocks noGrp="1"/>
          </p:cNvSpPr>
          <p:nvPr>
            <p:ph type="body" sz="quarter" idx="19"/>
          </p:nvPr>
        </p:nvSpPr>
        <p:spPr>
          <a:xfrm>
            <a:off x="1333500" y="22602825"/>
            <a:ext cx="14935200" cy="1066800"/>
          </a:xfrm>
          <a:prstGeom prst="round1Rect">
            <a:avLst/>
          </a:prstGeom>
          <a:solidFill>
            <a:schemeClr val="accent4"/>
          </a:solidFill>
        </p:spPr>
        <p:txBody>
          <a:bodyPr lIns="365760" anchor="ctr">
            <a:noAutofit/>
          </a:bodyPr>
          <a:lstStyle>
            <a:lvl1pPr marL="0" indent="0">
              <a:spcBef>
                <a:spcPts val="0"/>
              </a:spcBef>
              <a:buNone/>
              <a:defRPr sz="7000" cap="all" baseline="0">
                <a:solidFill>
                  <a:schemeClr val="bg1"/>
                </a:solidFill>
                <a:latin typeface="+mj-lt"/>
              </a:defRPr>
            </a:lvl1pPr>
            <a:lvl2pPr marL="0" indent="0">
              <a:spcBef>
                <a:spcPts val="0"/>
              </a:spcBef>
              <a:buNone/>
              <a:defRPr sz="7000" cap="all" baseline="0">
                <a:solidFill>
                  <a:schemeClr val="bg1"/>
                </a:solidFill>
                <a:latin typeface="+mj-lt"/>
              </a:defRPr>
            </a:lvl2pPr>
            <a:lvl3pPr marL="0" indent="0">
              <a:spcBef>
                <a:spcPts val="0"/>
              </a:spcBef>
              <a:buNone/>
              <a:defRPr sz="7000" cap="all" baseline="0">
                <a:solidFill>
                  <a:schemeClr val="bg1"/>
                </a:solidFill>
                <a:latin typeface="+mj-lt"/>
              </a:defRPr>
            </a:lvl3pPr>
            <a:lvl4pPr marL="0" indent="0">
              <a:spcBef>
                <a:spcPts val="0"/>
              </a:spcBef>
              <a:buNone/>
              <a:defRPr sz="7000" cap="all" baseline="0">
                <a:solidFill>
                  <a:schemeClr val="bg1"/>
                </a:solidFill>
                <a:latin typeface="+mj-lt"/>
              </a:defRPr>
            </a:lvl4pPr>
            <a:lvl5pPr marL="0" indent="0">
              <a:spcBef>
                <a:spcPts val="0"/>
              </a:spcBef>
              <a:buNone/>
              <a:defRPr sz="7000" cap="all" baseline="0">
                <a:solidFill>
                  <a:schemeClr val="bg1"/>
                </a:solidFill>
                <a:latin typeface="+mj-lt"/>
              </a:defRPr>
            </a:lvl5pPr>
            <a:lvl6pPr marL="0" indent="0">
              <a:spcBef>
                <a:spcPts val="0"/>
              </a:spcBef>
              <a:buNone/>
              <a:defRPr sz="7000" cap="all" baseline="0">
                <a:solidFill>
                  <a:schemeClr val="bg1"/>
                </a:solidFill>
                <a:latin typeface="+mj-lt"/>
              </a:defRPr>
            </a:lvl6pPr>
            <a:lvl7pPr marL="0" indent="0">
              <a:spcBef>
                <a:spcPts val="0"/>
              </a:spcBef>
              <a:buNone/>
              <a:defRPr sz="7000" cap="all" baseline="0">
                <a:solidFill>
                  <a:schemeClr val="bg1"/>
                </a:solidFill>
                <a:latin typeface="+mj-lt"/>
              </a:defRPr>
            </a:lvl7pPr>
            <a:lvl8pPr marL="0" indent="0">
              <a:spcBef>
                <a:spcPts val="0"/>
              </a:spcBef>
              <a:buNone/>
              <a:defRPr sz="7000" cap="all" baseline="0">
                <a:solidFill>
                  <a:schemeClr val="bg1"/>
                </a:solidFill>
                <a:latin typeface="+mj-lt"/>
              </a:defRPr>
            </a:lvl8pPr>
            <a:lvl9pPr marL="0" indent="0">
              <a:spcBef>
                <a:spcPts val="0"/>
              </a:spcBef>
              <a:buNone/>
              <a:defRPr sz="7000" cap="all" baseline="0">
                <a:solidFill>
                  <a:schemeClr val="bg1"/>
                </a:solidFill>
                <a:latin typeface="+mj-lt"/>
              </a:defRPr>
            </a:lvl9pPr>
          </a:lstStyle>
          <a:p>
            <a:pPr lvl="0"/>
            <a:r>
              <a:rPr lang="en-US"/>
              <a:t>Click to edit Master text styles</a:t>
            </a:r>
          </a:p>
        </p:txBody>
      </p:sp>
      <p:sp>
        <p:nvSpPr>
          <p:cNvPr id="21" name="Content Placeholder 17"/>
          <p:cNvSpPr>
            <a:spLocks noGrp="1"/>
          </p:cNvSpPr>
          <p:nvPr>
            <p:ph sz="quarter" idx="26"/>
          </p:nvPr>
        </p:nvSpPr>
        <p:spPr>
          <a:xfrm>
            <a:off x="1333500" y="23674959"/>
            <a:ext cx="14935200" cy="4000500"/>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Text Placeholder 6"/>
          <p:cNvSpPr>
            <a:spLocks noGrp="1"/>
          </p:cNvSpPr>
          <p:nvPr>
            <p:ph type="body" sz="quarter" idx="21"/>
          </p:nvPr>
        </p:nvSpPr>
        <p:spPr>
          <a:xfrm>
            <a:off x="18135600" y="5120640"/>
            <a:ext cx="14935200" cy="1066800"/>
          </a:xfrm>
          <a:prstGeom prst="round1Rect">
            <a:avLst/>
          </a:prstGeom>
          <a:solidFill>
            <a:schemeClr val="accent5"/>
          </a:solidFill>
        </p:spPr>
        <p:txBody>
          <a:bodyPr lIns="365760" anchor="ctr">
            <a:noAutofit/>
          </a:bodyPr>
          <a:lstStyle>
            <a:lvl1pPr marL="0" indent="0">
              <a:spcBef>
                <a:spcPts val="0"/>
              </a:spcBef>
              <a:buNone/>
              <a:defRPr sz="7000" cap="all" baseline="0">
                <a:solidFill>
                  <a:schemeClr val="bg1"/>
                </a:solidFill>
                <a:latin typeface="+mj-lt"/>
              </a:defRPr>
            </a:lvl1pPr>
            <a:lvl2pPr marL="0" indent="0">
              <a:spcBef>
                <a:spcPts val="0"/>
              </a:spcBef>
              <a:buNone/>
              <a:defRPr sz="7000" cap="all" baseline="0">
                <a:solidFill>
                  <a:schemeClr val="bg1"/>
                </a:solidFill>
                <a:latin typeface="+mj-lt"/>
              </a:defRPr>
            </a:lvl2pPr>
            <a:lvl3pPr marL="0" indent="0">
              <a:spcBef>
                <a:spcPts val="0"/>
              </a:spcBef>
              <a:buNone/>
              <a:defRPr sz="7000" cap="all" baseline="0">
                <a:solidFill>
                  <a:schemeClr val="bg1"/>
                </a:solidFill>
                <a:latin typeface="+mj-lt"/>
              </a:defRPr>
            </a:lvl3pPr>
            <a:lvl4pPr marL="0" indent="0">
              <a:spcBef>
                <a:spcPts val="0"/>
              </a:spcBef>
              <a:buNone/>
              <a:defRPr sz="7000" cap="all" baseline="0">
                <a:solidFill>
                  <a:schemeClr val="bg1"/>
                </a:solidFill>
                <a:latin typeface="+mj-lt"/>
              </a:defRPr>
            </a:lvl4pPr>
            <a:lvl5pPr marL="0" indent="0">
              <a:spcBef>
                <a:spcPts val="0"/>
              </a:spcBef>
              <a:buNone/>
              <a:defRPr sz="7000" cap="all" baseline="0">
                <a:solidFill>
                  <a:schemeClr val="bg1"/>
                </a:solidFill>
                <a:latin typeface="+mj-lt"/>
              </a:defRPr>
            </a:lvl5pPr>
            <a:lvl6pPr marL="0" indent="0">
              <a:spcBef>
                <a:spcPts val="0"/>
              </a:spcBef>
              <a:buNone/>
              <a:defRPr sz="7000" cap="all" baseline="0">
                <a:solidFill>
                  <a:schemeClr val="bg1"/>
                </a:solidFill>
                <a:latin typeface="+mj-lt"/>
              </a:defRPr>
            </a:lvl6pPr>
            <a:lvl7pPr marL="0" indent="0">
              <a:spcBef>
                <a:spcPts val="0"/>
              </a:spcBef>
              <a:buNone/>
              <a:defRPr sz="7000" cap="all" baseline="0">
                <a:solidFill>
                  <a:schemeClr val="bg1"/>
                </a:solidFill>
                <a:latin typeface="+mj-lt"/>
              </a:defRPr>
            </a:lvl7pPr>
            <a:lvl8pPr marL="0" indent="0">
              <a:spcBef>
                <a:spcPts val="0"/>
              </a:spcBef>
              <a:buNone/>
              <a:defRPr sz="7000" cap="all" baseline="0">
                <a:solidFill>
                  <a:schemeClr val="bg1"/>
                </a:solidFill>
                <a:latin typeface="+mj-lt"/>
              </a:defRPr>
            </a:lvl8pPr>
            <a:lvl9pPr marL="0" indent="0">
              <a:spcBef>
                <a:spcPts val="0"/>
              </a:spcBef>
              <a:buNone/>
              <a:defRPr sz="7000" cap="all" baseline="0">
                <a:solidFill>
                  <a:schemeClr val="bg1"/>
                </a:solidFill>
                <a:latin typeface="+mj-lt"/>
              </a:defRPr>
            </a:lvl9pPr>
          </a:lstStyle>
          <a:p>
            <a:pPr lvl="0"/>
            <a:r>
              <a:rPr lang="en-US"/>
              <a:t>Click to edit Master text styles</a:t>
            </a:r>
          </a:p>
        </p:txBody>
      </p:sp>
      <p:sp>
        <p:nvSpPr>
          <p:cNvPr id="22" name="Content Placeholder 17"/>
          <p:cNvSpPr>
            <a:spLocks noGrp="1"/>
          </p:cNvSpPr>
          <p:nvPr>
            <p:ph sz="quarter" idx="27"/>
          </p:nvPr>
        </p:nvSpPr>
        <p:spPr>
          <a:xfrm>
            <a:off x="18135600" y="6187440"/>
            <a:ext cx="14935200" cy="4000500"/>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8" name="Content Placeholder 17"/>
          <p:cNvSpPr>
            <a:spLocks noGrp="1"/>
          </p:cNvSpPr>
          <p:nvPr>
            <p:ph sz="quarter" idx="23"/>
          </p:nvPr>
        </p:nvSpPr>
        <p:spPr>
          <a:xfrm>
            <a:off x="18135600" y="10454640"/>
            <a:ext cx="14935200" cy="5400675"/>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3" name="Content Placeholder 17"/>
          <p:cNvSpPr>
            <a:spLocks noGrp="1"/>
          </p:cNvSpPr>
          <p:nvPr>
            <p:ph sz="quarter" idx="28"/>
          </p:nvPr>
        </p:nvSpPr>
        <p:spPr>
          <a:xfrm>
            <a:off x="18135600" y="20535900"/>
            <a:ext cx="14935200" cy="1533525"/>
          </a:xfrm>
        </p:spPr>
        <p:txBody>
          <a:bodyPr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p:txBody>
      </p:sp>
      <p:sp>
        <p:nvSpPr>
          <p:cNvPr id="24" name="Text Placeholder 6"/>
          <p:cNvSpPr>
            <a:spLocks noGrp="1"/>
          </p:cNvSpPr>
          <p:nvPr>
            <p:ph type="body" sz="quarter" idx="29"/>
          </p:nvPr>
        </p:nvSpPr>
        <p:spPr>
          <a:xfrm>
            <a:off x="18135600" y="22602825"/>
            <a:ext cx="14935200" cy="1066800"/>
          </a:xfrm>
          <a:prstGeom prst="round1Rect">
            <a:avLst/>
          </a:prstGeom>
          <a:solidFill>
            <a:schemeClr val="accent6"/>
          </a:solidFill>
        </p:spPr>
        <p:txBody>
          <a:bodyPr lIns="365760" anchor="ctr">
            <a:noAutofit/>
          </a:bodyPr>
          <a:lstStyle>
            <a:lvl1pPr marL="0" indent="0">
              <a:spcBef>
                <a:spcPts val="0"/>
              </a:spcBef>
              <a:buNone/>
              <a:defRPr sz="7000" cap="all" baseline="0">
                <a:solidFill>
                  <a:schemeClr val="bg1"/>
                </a:solidFill>
                <a:latin typeface="+mj-lt"/>
              </a:defRPr>
            </a:lvl1pPr>
            <a:lvl2pPr marL="0" indent="0">
              <a:spcBef>
                <a:spcPts val="0"/>
              </a:spcBef>
              <a:buNone/>
              <a:defRPr sz="7000" cap="all" baseline="0">
                <a:solidFill>
                  <a:schemeClr val="bg1"/>
                </a:solidFill>
                <a:latin typeface="+mj-lt"/>
              </a:defRPr>
            </a:lvl2pPr>
            <a:lvl3pPr marL="0" indent="0">
              <a:spcBef>
                <a:spcPts val="0"/>
              </a:spcBef>
              <a:buNone/>
              <a:defRPr sz="7000" cap="all" baseline="0">
                <a:solidFill>
                  <a:schemeClr val="bg1"/>
                </a:solidFill>
                <a:latin typeface="+mj-lt"/>
              </a:defRPr>
            </a:lvl3pPr>
            <a:lvl4pPr marL="0" indent="0">
              <a:spcBef>
                <a:spcPts val="0"/>
              </a:spcBef>
              <a:buNone/>
              <a:defRPr sz="7000" cap="all" baseline="0">
                <a:solidFill>
                  <a:schemeClr val="bg1"/>
                </a:solidFill>
                <a:latin typeface="+mj-lt"/>
              </a:defRPr>
            </a:lvl4pPr>
            <a:lvl5pPr marL="0" indent="0">
              <a:spcBef>
                <a:spcPts val="0"/>
              </a:spcBef>
              <a:buNone/>
              <a:defRPr sz="7000" cap="all" baseline="0">
                <a:solidFill>
                  <a:schemeClr val="bg1"/>
                </a:solidFill>
                <a:latin typeface="+mj-lt"/>
              </a:defRPr>
            </a:lvl5pPr>
            <a:lvl6pPr marL="0" indent="0">
              <a:spcBef>
                <a:spcPts val="0"/>
              </a:spcBef>
              <a:buNone/>
              <a:defRPr sz="7000" cap="all" baseline="0">
                <a:solidFill>
                  <a:schemeClr val="bg1"/>
                </a:solidFill>
                <a:latin typeface="+mj-lt"/>
              </a:defRPr>
            </a:lvl6pPr>
            <a:lvl7pPr marL="0" indent="0">
              <a:spcBef>
                <a:spcPts val="0"/>
              </a:spcBef>
              <a:buNone/>
              <a:defRPr sz="7000" cap="all" baseline="0">
                <a:solidFill>
                  <a:schemeClr val="bg1"/>
                </a:solidFill>
                <a:latin typeface="+mj-lt"/>
              </a:defRPr>
            </a:lvl7pPr>
            <a:lvl8pPr marL="0" indent="0">
              <a:spcBef>
                <a:spcPts val="0"/>
              </a:spcBef>
              <a:buNone/>
              <a:defRPr sz="7000" cap="all" baseline="0">
                <a:solidFill>
                  <a:schemeClr val="bg1"/>
                </a:solidFill>
                <a:latin typeface="+mj-lt"/>
              </a:defRPr>
            </a:lvl8pPr>
            <a:lvl9pPr marL="0" indent="0">
              <a:spcBef>
                <a:spcPts val="0"/>
              </a:spcBef>
              <a:buNone/>
              <a:defRPr sz="7000" cap="all" baseline="0">
                <a:solidFill>
                  <a:schemeClr val="bg1"/>
                </a:solidFill>
                <a:latin typeface="+mj-lt"/>
              </a:defRPr>
            </a:lvl9pPr>
          </a:lstStyle>
          <a:p>
            <a:pPr lvl="0"/>
            <a:r>
              <a:rPr lang="en-US"/>
              <a:t>Click to edit Master text styles</a:t>
            </a:r>
          </a:p>
        </p:txBody>
      </p:sp>
      <p:sp>
        <p:nvSpPr>
          <p:cNvPr id="25" name="Content Placeholder 17"/>
          <p:cNvSpPr>
            <a:spLocks noGrp="1"/>
          </p:cNvSpPr>
          <p:nvPr>
            <p:ph sz="quarter" idx="30"/>
          </p:nvPr>
        </p:nvSpPr>
        <p:spPr>
          <a:xfrm>
            <a:off x="18135600" y="23674959"/>
            <a:ext cx="14935200" cy="4000500"/>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6" name="Text Placeholder 6"/>
          <p:cNvSpPr>
            <a:spLocks noGrp="1"/>
          </p:cNvSpPr>
          <p:nvPr>
            <p:ph type="body" sz="quarter" idx="31"/>
          </p:nvPr>
        </p:nvSpPr>
        <p:spPr>
          <a:xfrm>
            <a:off x="34884360" y="5120640"/>
            <a:ext cx="14935200" cy="1066800"/>
          </a:xfrm>
          <a:prstGeom prst="round1Rect">
            <a:avLst/>
          </a:prstGeom>
          <a:solidFill>
            <a:schemeClr val="accent6"/>
          </a:solidFill>
        </p:spPr>
        <p:txBody>
          <a:bodyPr lIns="365760" anchor="ctr">
            <a:noAutofit/>
          </a:bodyPr>
          <a:lstStyle>
            <a:lvl1pPr marL="0" indent="0">
              <a:spcBef>
                <a:spcPts val="0"/>
              </a:spcBef>
              <a:buNone/>
              <a:defRPr sz="7000" cap="all" baseline="0">
                <a:solidFill>
                  <a:schemeClr val="bg1"/>
                </a:solidFill>
                <a:latin typeface="+mj-lt"/>
              </a:defRPr>
            </a:lvl1pPr>
            <a:lvl2pPr marL="0" indent="0">
              <a:spcBef>
                <a:spcPts val="0"/>
              </a:spcBef>
              <a:buNone/>
              <a:defRPr sz="7000" cap="all" baseline="0">
                <a:solidFill>
                  <a:schemeClr val="bg1"/>
                </a:solidFill>
                <a:latin typeface="+mj-lt"/>
              </a:defRPr>
            </a:lvl2pPr>
            <a:lvl3pPr marL="0" indent="0">
              <a:spcBef>
                <a:spcPts val="0"/>
              </a:spcBef>
              <a:buNone/>
              <a:defRPr sz="7000" cap="all" baseline="0">
                <a:solidFill>
                  <a:schemeClr val="bg1"/>
                </a:solidFill>
                <a:latin typeface="+mj-lt"/>
              </a:defRPr>
            </a:lvl3pPr>
            <a:lvl4pPr marL="0" indent="0">
              <a:spcBef>
                <a:spcPts val="0"/>
              </a:spcBef>
              <a:buNone/>
              <a:defRPr sz="7000" cap="all" baseline="0">
                <a:solidFill>
                  <a:schemeClr val="bg1"/>
                </a:solidFill>
                <a:latin typeface="+mj-lt"/>
              </a:defRPr>
            </a:lvl4pPr>
            <a:lvl5pPr marL="0" indent="0">
              <a:spcBef>
                <a:spcPts val="0"/>
              </a:spcBef>
              <a:buNone/>
              <a:defRPr sz="7000" cap="all" baseline="0">
                <a:solidFill>
                  <a:schemeClr val="bg1"/>
                </a:solidFill>
                <a:latin typeface="+mj-lt"/>
              </a:defRPr>
            </a:lvl5pPr>
            <a:lvl6pPr marL="0" indent="0">
              <a:spcBef>
                <a:spcPts val="0"/>
              </a:spcBef>
              <a:buNone/>
              <a:defRPr sz="7000" cap="all" baseline="0">
                <a:solidFill>
                  <a:schemeClr val="bg1"/>
                </a:solidFill>
                <a:latin typeface="+mj-lt"/>
              </a:defRPr>
            </a:lvl6pPr>
            <a:lvl7pPr marL="0" indent="0">
              <a:spcBef>
                <a:spcPts val="0"/>
              </a:spcBef>
              <a:buNone/>
              <a:defRPr sz="7000" cap="all" baseline="0">
                <a:solidFill>
                  <a:schemeClr val="bg1"/>
                </a:solidFill>
                <a:latin typeface="+mj-lt"/>
              </a:defRPr>
            </a:lvl7pPr>
            <a:lvl8pPr marL="0" indent="0">
              <a:spcBef>
                <a:spcPts val="0"/>
              </a:spcBef>
              <a:buNone/>
              <a:defRPr sz="7000" cap="all" baseline="0">
                <a:solidFill>
                  <a:schemeClr val="bg1"/>
                </a:solidFill>
                <a:latin typeface="+mj-lt"/>
              </a:defRPr>
            </a:lvl8pPr>
            <a:lvl9pPr marL="0" indent="0">
              <a:spcBef>
                <a:spcPts val="0"/>
              </a:spcBef>
              <a:buNone/>
              <a:defRPr sz="7000" cap="all" baseline="0">
                <a:solidFill>
                  <a:schemeClr val="bg1"/>
                </a:solidFill>
                <a:latin typeface="+mj-lt"/>
              </a:defRPr>
            </a:lvl9pPr>
          </a:lstStyle>
          <a:p>
            <a:pPr lvl="0"/>
            <a:r>
              <a:rPr lang="en-US"/>
              <a:t>Click to edit Master text styles</a:t>
            </a:r>
          </a:p>
        </p:txBody>
      </p:sp>
      <p:sp>
        <p:nvSpPr>
          <p:cNvPr id="27" name="Content Placeholder 17"/>
          <p:cNvSpPr>
            <a:spLocks noGrp="1"/>
          </p:cNvSpPr>
          <p:nvPr>
            <p:ph sz="quarter" idx="32"/>
          </p:nvPr>
        </p:nvSpPr>
        <p:spPr>
          <a:xfrm>
            <a:off x="34884360" y="6187440"/>
            <a:ext cx="14935200" cy="6400800"/>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8" name="Content Placeholder 17"/>
          <p:cNvSpPr>
            <a:spLocks noGrp="1"/>
          </p:cNvSpPr>
          <p:nvPr>
            <p:ph sz="quarter" idx="33"/>
          </p:nvPr>
        </p:nvSpPr>
        <p:spPr>
          <a:xfrm>
            <a:off x="34884360" y="13857732"/>
            <a:ext cx="14935200" cy="6400800"/>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9" name="Text Placeholder 6"/>
          <p:cNvSpPr>
            <a:spLocks noGrp="1"/>
          </p:cNvSpPr>
          <p:nvPr>
            <p:ph type="body" sz="quarter" idx="34"/>
          </p:nvPr>
        </p:nvSpPr>
        <p:spPr>
          <a:xfrm>
            <a:off x="34884360" y="22602825"/>
            <a:ext cx="14935200" cy="1066800"/>
          </a:xfrm>
          <a:prstGeom prst="round1Rect">
            <a:avLst/>
          </a:prstGeom>
          <a:solidFill>
            <a:schemeClr val="accent1"/>
          </a:solidFill>
        </p:spPr>
        <p:txBody>
          <a:bodyPr lIns="365760" anchor="ctr">
            <a:noAutofit/>
          </a:bodyPr>
          <a:lstStyle>
            <a:lvl1pPr marL="0" indent="0">
              <a:spcBef>
                <a:spcPts val="0"/>
              </a:spcBef>
              <a:buNone/>
              <a:defRPr sz="7000" cap="all" baseline="0">
                <a:solidFill>
                  <a:schemeClr val="bg1"/>
                </a:solidFill>
                <a:latin typeface="+mj-lt"/>
              </a:defRPr>
            </a:lvl1pPr>
            <a:lvl2pPr marL="0" indent="0">
              <a:spcBef>
                <a:spcPts val="0"/>
              </a:spcBef>
              <a:buNone/>
              <a:defRPr sz="7000" cap="all" baseline="0">
                <a:solidFill>
                  <a:schemeClr val="bg1"/>
                </a:solidFill>
                <a:latin typeface="+mj-lt"/>
              </a:defRPr>
            </a:lvl2pPr>
            <a:lvl3pPr marL="0" indent="0">
              <a:spcBef>
                <a:spcPts val="0"/>
              </a:spcBef>
              <a:buNone/>
              <a:defRPr sz="7000" cap="all" baseline="0">
                <a:solidFill>
                  <a:schemeClr val="bg1"/>
                </a:solidFill>
                <a:latin typeface="+mj-lt"/>
              </a:defRPr>
            </a:lvl3pPr>
            <a:lvl4pPr marL="0" indent="0">
              <a:spcBef>
                <a:spcPts val="0"/>
              </a:spcBef>
              <a:buNone/>
              <a:defRPr sz="7000" cap="all" baseline="0">
                <a:solidFill>
                  <a:schemeClr val="bg1"/>
                </a:solidFill>
                <a:latin typeface="+mj-lt"/>
              </a:defRPr>
            </a:lvl4pPr>
            <a:lvl5pPr marL="0" indent="0">
              <a:spcBef>
                <a:spcPts val="0"/>
              </a:spcBef>
              <a:buNone/>
              <a:defRPr sz="7000" cap="all" baseline="0">
                <a:solidFill>
                  <a:schemeClr val="bg1"/>
                </a:solidFill>
                <a:latin typeface="+mj-lt"/>
              </a:defRPr>
            </a:lvl5pPr>
            <a:lvl6pPr marL="0" indent="0">
              <a:spcBef>
                <a:spcPts val="0"/>
              </a:spcBef>
              <a:buNone/>
              <a:defRPr sz="7000" cap="all" baseline="0">
                <a:solidFill>
                  <a:schemeClr val="bg1"/>
                </a:solidFill>
                <a:latin typeface="+mj-lt"/>
              </a:defRPr>
            </a:lvl6pPr>
            <a:lvl7pPr marL="0" indent="0">
              <a:spcBef>
                <a:spcPts val="0"/>
              </a:spcBef>
              <a:buNone/>
              <a:defRPr sz="7000" cap="all" baseline="0">
                <a:solidFill>
                  <a:schemeClr val="bg1"/>
                </a:solidFill>
                <a:latin typeface="+mj-lt"/>
              </a:defRPr>
            </a:lvl7pPr>
            <a:lvl8pPr marL="0" indent="0">
              <a:spcBef>
                <a:spcPts val="0"/>
              </a:spcBef>
              <a:buNone/>
              <a:defRPr sz="7000" cap="all" baseline="0">
                <a:solidFill>
                  <a:schemeClr val="bg1"/>
                </a:solidFill>
                <a:latin typeface="+mj-lt"/>
              </a:defRPr>
            </a:lvl8pPr>
            <a:lvl9pPr marL="0" indent="0">
              <a:spcBef>
                <a:spcPts val="0"/>
              </a:spcBef>
              <a:buNone/>
              <a:defRPr sz="7000" cap="all" baseline="0">
                <a:solidFill>
                  <a:schemeClr val="bg1"/>
                </a:solidFill>
                <a:latin typeface="+mj-lt"/>
              </a:defRPr>
            </a:lvl9pPr>
          </a:lstStyle>
          <a:p>
            <a:pPr lvl="0"/>
            <a:r>
              <a:rPr lang="en-US"/>
              <a:t>Click to edit Master text styles</a:t>
            </a:r>
          </a:p>
        </p:txBody>
      </p:sp>
      <p:sp>
        <p:nvSpPr>
          <p:cNvPr id="30" name="Content Placeholder 17"/>
          <p:cNvSpPr>
            <a:spLocks noGrp="1"/>
          </p:cNvSpPr>
          <p:nvPr>
            <p:ph sz="quarter" idx="35"/>
          </p:nvPr>
        </p:nvSpPr>
        <p:spPr>
          <a:xfrm>
            <a:off x="34884360" y="23674959"/>
            <a:ext cx="14935200" cy="4000500"/>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3" name="Date Placeholder 2"/>
          <p:cNvSpPr>
            <a:spLocks noGrp="1"/>
          </p:cNvSpPr>
          <p:nvPr>
            <p:ph type="dt" sz="half" idx="37"/>
          </p:nvPr>
        </p:nvSpPr>
        <p:spPr/>
        <p:txBody>
          <a:bodyPr/>
          <a:lstStyle>
            <a:lvl1pPr>
              <a:defRPr/>
            </a:lvl1pPr>
          </a:lstStyle>
          <a:p>
            <a:pPr>
              <a:defRPr/>
            </a:pPr>
            <a:endParaRPr lang="en-US"/>
          </a:p>
        </p:txBody>
      </p:sp>
      <p:sp>
        <p:nvSpPr>
          <p:cNvPr id="34" name="Footer Placeholder 3"/>
          <p:cNvSpPr>
            <a:spLocks noGrp="1"/>
          </p:cNvSpPr>
          <p:nvPr>
            <p:ph type="ftr" sz="quarter" idx="38"/>
          </p:nvPr>
        </p:nvSpPr>
        <p:spPr>
          <a:xfrm>
            <a:off x="24323782" y="28100734"/>
            <a:ext cx="25495779" cy="400050"/>
          </a:xfrm>
          <a:prstGeom prst="rect">
            <a:avLst/>
          </a:prstGeom>
        </p:spPr>
        <p:txBody>
          <a:bodyPr/>
          <a:lstStyle>
            <a:lvl1pPr>
              <a:defRPr/>
            </a:lvl1pPr>
          </a:lstStyle>
          <a:p>
            <a:pPr>
              <a:defRPr/>
            </a:pPr>
            <a:endParaRPr lang="en-US"/>
          </a:p>
        </p:txBody>
      </p:sp>
    </p:spTree>
    <p:extLst>
      <p:ext uri="{BB962C8B-B14F-4D97-AF65-F5344CB8AC3E}">
        <p14:creationId xmlns:p14="http://schemas.microsoft.com/office/powerpoint/2010/main" val="3284498585"/>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showMasterSp="0" userDrawn="1">
  <p:cSld name="4_Διαφάνεια τίτλου">
    <p:spTree>
      <p:nvGrpSpPr>
        <p:cNvPr id="1" name=""/>
        <p:cNvGrpSpPr/>
        <p:nvPr/>
      </p:nvGrpSpPr>
      <p:grpSpPr>
        <a:xfrm>
          <a:off x="0" y="0"/>
          <a:ext cx="0" cy="0"/>
          <a:chOff x="0" y="0"/>
          <a:chExt cx="0" cy="0"/>
        </a:xfrm>
      </p:grpSpPr>
      <p:pic>
        <p:nvPicPr>
          <p:cNvPr id="4" name="Picture 9" descr="msd_logo_bar.jpg"/>
          <p:cNvPicPr>
            <a:picLocks/>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12747427"/>
            <a:ext cx="49926611" cy="480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 name="Title 1"/>
          <p:cNvSpPr>
            <a:spLocks noGrp="1"/>
          </p:cNvSpPr>
          <p:nvPr>
            <p:ph type="ctrTitle"/>
          </p:nvPr>
        </p:nvSpPr>
        <p:spPr>
          <a:xfrm>
            <a:off x="0" y="8321043"/>
            <a:ext cx="49926240" cy="4426560"/>
          </a:xfrm>
          <a:solidFill>
            <a:srgbClr val="666666"/>
          </a:solidFill>
        </p:spPr>
        <p:txBody>
          <a:bodyPr lIns="1316736" anchor="ctr">
            <a:normAutofit/>
          </a:bodyPr>
          <a:lstStyle>
            <a:lvl1pPr marL="5476396" indent="0">
              <a:defRPr sz="17967">
                <a:solidFill>
                  <a:schemeClr val="bg1"/>
                </a:solidFill>
              </a:defRPr>
            </a:lvl1pPr>
          </a:lstStyle>
          <a:p>
            <a:r>
              <a:rPr lang="el-GR"/>
              <a:t>Στυλ κύριου τίτλου</a:t>
            </a:r>
            <a:endParaRPr dirty="0"/>
          </a:p>
        </p:txBody>
      </p:sp>
      <p:sp>
        <p:nvSpPr>
          <p:cNvPr id="23" name="Subtitle 2"/>
          <p:cNvSpPr>
            <a:spLocks noGrp="1"/>
          </p:cNvSpPr>
          <p:nvPr>
            <p:ph type="subTitle" idx="1"/>
          </p:nvPr>
        </p:nvSpPr>
        <p:spPr>
          <a:xfrm>
            <a:off x="5223054" y="13227663"/>
            <a:ext cx="44651980" cy="15575940"/>
          </a:xfrm>
          <a:prstGeom prst="rect">
            <a:avLst/>
          </a:prstGeom>
          <a:solidFill>
            <a:srgbClr val="DFDFDF"/>
          </a:solidFill>
          <a:ln>
            <a:noFill/>
          </a:ln>
        </p:spPr>
        <p:style>
          <a:lnRef idx="2">
            <a:schemeClr val="accent1">
              <a:shade val="50000"/>
            </a:schemeClr>
          </a:lnRef>
          <a:fillRef idx="1">
            <a:schemeClr val="accent1"/>
          </a:fillRef>
          <a:effectRef idx="0">
            <a:schemeClr val="accent1"/>
          </a:effectRef>
          <a:fontRef idx="minor">
            <a:schemeClr val="lt1"/>
          </a:fontRef>
        </p:style>
        <p:txBody>
          <a:bodyPr lIns="1316736" tIns="438912" rIns="1316736" bIns="438912" rtlCol="0">
            <a:normAutofit/>
          </a:bodyPr>
          <a:lstStyle>
            <a:lvl1pPr marL="0" indent="0" algn="l" defTabSz="5120786" rtl="0" eaLnBrk="1" latinLnBrk="0" hangingPunct="1">
              <a:spcBef>
                <a:spcPts val="11200"/>
              </a:spcBef>
              <a:buClr>
                <a:schemeClr val="accent1"/>
              </a:buClr>
              <a:buFont typeface="Wingdings 2" pitchFamily="18" charset="2"/>
              <a:buNone/>
              <a:defRPr sz="10034" kern="1200">
                <a:solidFill>
                  <a:schemeClr val="tx1">
                    <a:lumMod val="65000"/>
                    <a:lumOff val="35000"/>
                  </a:schemeClr>
                </a:solidFill>
                <a:latin typeface="+mn-lt"/>
                <a:ea typeface="+mn-ea"/>
                <a:cs typeface="+mn-cs"/>
              </a:defRPr>
            </a:lvl1pPr>
            <a:lvl2pPr marL="2560393" indent="0" algn="ctr">
              <a:buNone/>
              <a:defRPr>
                <a:solidFill>
                  <a:schemeClr val="tx1">
                    <a:tint val="75000"/>
                  </a:schemeClr>
                </a:solidFill>
              </a:defRPr>
            </a:lvl2pPr>
            <a:lvl3pPr marL="5120786" indent="0" algn="ctr">
              <a:buNone/>
              <a:defRPr>
                <a:solidFill>
                  <a:schemeClr val="tx1">
                    <a:tint val="75000"/>
                  </a:schemeClr>
                </a:solidFill>
              </a:defRPr>
            </a:lvl3pPr>
            <a:lvl4pPr marL="7681179" indent="0" algn="ctr">
              <a:buNone/>
              <a:defRPr>
                <a:solidFill>
                  <a:schemeClr val="tx1">
                    <a:tint val="75000"/>
                  </a:schemeClr>
                </a:solidFill>
              </a:defRPr>
            </a:lvl4pPr>
            <a:lvl5pPr marL="10241573" indent="0" algn="ctr">
              <a:buNone/>
              <a:defRPr>
                <a:solidFill>
                  <a:schemeClr val="tx1">
                    <a:tint val="75000"/>
                  </a:schemeClr>
                </a:solidFill>
              </a:defRPr>
            </a:lvl5pPr>
            <a:lvl6pPr marL="12801966" indent="0" algn="ctr">
              <a:buNone/>
              <a:defRPr>
                <a:solidFill>
                  <a:schemeClr val="tx1">
                    <a:tint val="75000"/>
                  </a:schemeClr>
                </a:solidFill>
              </a:defRPr>
            </a:lvl6pPr>
            <a:lvl7pPr marL="15362359" indent="0" algn="ctr">
              <a:buNone/>
              <a:defRPr>
                <a:solidFill>
                  <a:schemeClr val="tx1">
                    <a:tint val="75000"/>
                  </a:schemeClr>
                </a:solidFill>
              </a:defRPr>
            </a:lvl7pPr>
            <a:lvl8pPr marL="17922752" indent="0" algn="ctr">
              <a:buNone/>
              <a:defRPr>
                <a:solidFill>
                  <a:schemeClr val="tx1">
                    <a:tint val="75000"/>
                  </a:schemeClr>
                </a:solidFill>
              </a:defRPr>
            </a:lvl8pPr>
            <a:lvl9pPr marL="20483145" indent="0" algn="ctr">
              <a:buNone/>
              <a:defRPr>
                <a:solidFill>
                  <a:schemeClr val="tx1">
                    <a:tint val="75000"/>
                  </a:schemeClr>
                </a:solidFill>
              </a:defRPr>
            </a:lvl9pPr>
          </a:lstStyle>
          <a:p>
            <a:r>
              <a:rPr lang="el-GR"/>
              <a:t>Στυλ κύριου υπότιτλου</a:t>
            </a:r>
            <a:endParaRPr dirty="0"/>
          </a:p>
        </p:txBody>
      </p:sp>
    </p:spTree>
    <p:extLst>
      <p:ext uri="{BB962C8B-B14F-4D97-AF65-F5344CB8AC3E}">
        <p14:creationId xmlns:p14="http://schemas.microsoft.com/office/powerpoint/2010/main" val="2555863063"/>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4_Προσαρμοσμένη διάταξ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Στυλ κύριου τίτλου</a:t>
            </a:r>
          </a:p>
        </p:txBody>
      </p:sp>
      <p:sp>
        <p:nvSpPr>
          <p:cNvPr id="3" name="Θέση ημερομηνίας 2"/>
          <p:cNvSpPr>
            <a:spLocks noGrp="1"/>
          </p:cNvSpPr>
          <p:nvPr>
            <p:ph type="dt" sz="half" idx="10"/>
          </p:nvPr>
        </p:nvSpPr>
        <p:spPr/>
        <p:txBody>
          <a:bodyPr/>
          <a:lstStyle/>
          <a:p>
            <a:pPr>
              <a:defRPr/>
            </a:pPr>
            <a:fld id="{0FC8BEA2-BCFC-42D2-9A56-97CAA0B739CA}" type="datetimeFigureOut">
              <a:rPr lang="en-US" smtClean="0"/>
              <a:pPr>
                <a:defRPr/>
              </a:pPr>
              <a:t>7/9/2026</a:t>
            </a:fld>
            <a:endParaRPr lang="en-US"/>
          </a:p>
        </p:txBody>
      </p:sp>
    </p:spTree>
    <p:extLst>
      <p:ext uri="{BB962C8B-B14F-4D97-AF65-F5344CB8AC3E}">
        <p14:creationId xmlns:p14="http://schemas.microsoft.com/office/powerpoint/2010/main" val="3260614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3_Προσαρμοσμένη διάταξη">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B256057-8F33-4A5C-A364-BEF7ED6AEE9D}"/>
              </a:ext>
            </a:extLst>
          </p:cNvPr>
          <p:cNvSpPr>
            <a:spLocks noChangeArrowheads="1"/>
          </p:cNvSpPr>
          <p:nvPr userDrawn="1"/>
        </p:nvSpPr>
        <p:spPr bwMode="gray">
          <a:xfrm>
            <a:off x="0" y="0"/>
            <a:ext cx="51203517" cy="8864599"/>
          </a:xfrm>
          <a:prstGeom prst="rect">
            <a:avLst/>
          </a:prstGeom>
          <a:gradFill rotWithShape="1">
            <a:gsLst>
              <a:gs pos="0">
                <a:srgbClr val="DDDDDD"/>
              </a:gs>
              <a:gs pos="100000">
                <a:srgbClr val="FFFF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0000" tIns="90000" rIns="72000" bIns="90000" anchor="ctr"/>
          <a:lstStyle/>
          <a:p>
            <a:pPr algn="ctr" eaLnBrk="0" hangingPunct="0"/>
            <a:endParaRPr lang="el-GR" noProof="1"/>
          </a:p>
        </p:txBody>
      </p:sp>
      <p:sp>
        <p:nvSpPr>
          <p:cNvPr id="2" name="Τίτλος 1"/>
          <p:cNvSpPr>
            <a:spLocks noGrp="1"/>
          </p:cNvSpPr>
          <p:nvPr>
            <p:ph type="title"/>
          </p:nvPr>
        </p:nvSpPr>
        <p:spPr/>
        <p:txBody>
          <a:bodyPr/>
          <a:lstStyle/>
          <a:p>
            <a:r>
              <a:rPr lang="el-GR" dirty="0"/>
              <a:t>Στυλ κύριου τίτλου</a:t>
            </a:r>
          </a:p>
        </p:txBody>
      </p:sp>
      <p:sp>
        <p:nvSpPr>
          <p:cNvPr id="3" name="Θέση ημερομηνίας 2"/>
          <p:cNvSpPr>
            <a:spLocks noGrp="1"/>
          </p:cNvSpPr>
          <p:nvPr>
            <p:ph type="dt" sz="half" idx="10"/>
          </p:nvPr>
        </p:nvSpPr>
        <p:spPr/>
        <p:txBody>
          <a:bodyPr/>
          <a:lstStyle/>
          <a:p>
            <a:pPr>
              <a:defRPr/>
            </a:pPr>
            <a:endParaRPr lang="en-US"/>
          </a:p>
        </p:txBody>
      </p:sp>
    </p:spTree>
    <p:extLst>
      <p:ext uri="{BB962C8B-B14F-4D97-AF65-F5344CB8AC3E}">
        <p14:creationId xmlns:p14="http://schemas.microsoft.com/office/powerpoint/2010/main" val="3644273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4_Poster">
    <p:spTree>
      <p:nvGrpSpPr>
        <p:cNvPr id="1" name=""/>
        <p:cNvGrpSpPr/>
        <p:nvPr/>
      </p:nvGrpSpPr>
      <p:grpSpPr>
        <a:xfrm>
          <a:off x="0" y="0"/>
          <a:ext cx="0" cy="0"/>
          <a:chOff x="0" y="0"/>
          <a:chExt cx="0" cy="0"/>
        </a:xfrm>
      </p:grpSpPr>
      <p:sp>
        <p:nvSpPr>
          <p:cNvPr id="32" name="Instructions"/>
          <p:cNvSpPr/>
          <p:nvPr userDrawn="1"/>
        </p:nvSpPr>
        <p:spPr>
          <a:xfrm>
            <a:off x="51206400" y="2233613"/>
            <a:ext cx="14522186" cy="288036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20040" rIns="320040"/>
          <a:lstStyle/>
          <a:p>
            <a:pPr defTabSz="4301461" eaLnBrk="1" fontAlgn="auto" hangingPunct="1">
              <a:spcBef>
                <a:spcPts val="1400"/>
              </a:spcBef>
              <a:spcAft>
                <a:spcPts val="0"/>
              </a:spcAft>
              <a:defRPr/>
            </a:pPr>
            <a:r>
              <a:rPr sz="11200" dirty="0">
                <a:solidFill>
                  <a:prstClr val="white">
                    <a:lumMod val="50000"/>
                  </a:prstClr>
                </a:solidFill>
                <a:latin typeface="Calibri Light" panose="020F0302020204030204" pitchFamily="34" charset="0"/>
                <a:cs typeface="Calibri" panose="020F0502020204030204" pitchFamily="34" charset="0"/>
              </a:rPr>
              <a:t>Printing:</a:t>
            </a:r>
          </a:p>
          <a:p>
            <a:pPr defTabSz="4301461" eaLnBrk="1" fontAlgn="auto" hangingPunct="1">
              <a:spcBef>
                <a:spcPts val="1400"/>
              </a:spcBef>
              <a:spcAft>
                <a:spcPts val="0"/>
              </a:spcAft>
              <a:defRPr/>
            </a:pPr>
            <a:r>
              <a:rPr lang="en-US" sz="7700" dirty="0">
                <a:solidFill>
                  <a:prstClr val="white">
                    <a:lumMod val="50000"/>
                  </a:prstClr>
                </a:solidFill>
                <a:latin typeface="Calibri Light" panose="020F0302020204030204" pitchFamily="34" charset="0"/>
                <a:cs typeface="Calibri" panose="020F0502020204030204" pitchFamily="34" charset="0"/>
              </a:rPr>
              <a:t>This poster is 48” wide by 36” high. It’s designed to be printed on a large-format printer.</a:t>
            </a:r>
          </a:p>
          <a:p>
            <a:pPr defTabSz="4301461" eaLnBrk="1" fontAlgn="auto" hangingPunct="1">
              <a:spcBef>
                <a:spcPts val="350"/>
              </a:spcBef>
              <a:spcAft>
                <a:spcPts val="0"/>
              </a:spcAft>
              <a:defRPr/>
            </a:pPr>
            <a:endParaRPr sz="7000" dirty="0">
              <a:solidFill>
                <a:prstClr val="white">
                  <a:lumMod val="50000"/>
                </a:prstClr>
              </a:solidFill>
              <a:latin typeface="Calibri Light" panose="020F0302020204030204" pitchFamily="34" charset="0"/>
              <a:cs typeface="Calibri" panose="020F0502020204030204" pitchFamily="34" charset="0"/>
            </a:endParaRPr>
          </a:p>
          <a:p>
            <a:pPr defTabSz="4301461" eaLnBrk="1" fontAlgn="auto" hangingPunct="1">
              <a:spcBef>
                <a:spcPts val="1400"/>
              </a:spcBef>
              <a:spcAft>
                <a:spcPts val="0"/>
              </a:spcAft>
              <a:defRPr/>
            </a:pPr>
            <a:r>
              <a:rPr sz="10267" dirty="0">
                <a:solidFill>
                  <a:prstClr val="white">
                    <a:lumMod val="50000"/>
                  </a:prstClr>
                </a:solidFill>
                <a:latin typeface="Calibri Light" panose="020F0302020204030204" pitchFamily="34" charset="0"/>
                <a:cs typeface="Calibri" panose="020F0502020204030204" pitchFamily="34" charset="0"/>
              </a:rPr>
              <a:t>Customizing the Content:</a:t>
            </a:r>
          </a:p>
          <a:p>
            <a:pPr defTabSz="4301461" eaLnBrk="1" fontAlgn="auto" hangingPunct="1">
              <a:spcBef>
                <a:spcPts val="1400"/>
              </a:spcBef>
              <a:spcAft>
                <a:spcPts val="0"/>
              </a:spcAft>
              <a:defRPr/>
            </a:pPr>
            <a:r>
              <a:rPr sz="7700" dirty="0">
                <a:solidFill>
                  <a:prstClr val="white">
                    <a:lumMod val="50000"/>
                  </a:prstClr>
                </a:solidFill>
                <a:latin typeface="Calibri Light" panose="020F0302020204030204" pitchFamily="34" charset="0"/>
                <a:cs typeface="Calibri" panose="020F0502020204030204" pitchFamily="34" charset="0"/>
              </a:rPr>
              <a:t>The placeholders in this </a:t>
            </a:r>
            <a:r>
              <a:rPr lang="en-US" sz="7700" dirty="0">
                <a:solidFill>
                  <a:prstClr val="white">
                    <a:lumMod val="50000"/>
                  </a:prstClr>
                </a:solidFill>
                <a:latin typeface="Calibri Light" panose="020F0302020204030204" pitchFamily="34" charset="0"/>
                <a:cs typeface="Calibri" panose="020F0502020204030204" pitchFamily="34" charset="0"/>
              </a:rPr>
              <a:t>poster </a:t>
            </a:r>
            <a:r>
              <a:rPr sz="7700" dirty="0">
                <a:solidFill>
                  <a:prstClr val="white">
                    <a:lumMod val="50000"/>
                  </a:prstClr>
                </a:solidFill>
                <a:latin typeface="Calibri Light" panose="020F0302020204030204" pitchFamily="34" charset="0"/>
                <a:cs typeface="Calibri" panose="020F0502020204030204" pitchFamily="34" charset="0"/>
              </a:rPr>
              <a:t>are formatted for you. </a:t>
            </a:r>
            <a:r>
              <a:rPr lang="en-US" sz="7700" dirty="0">
                <a:solidFill>
                  <a:prstClr val="white">
                    <a:lumMod val="50000"/>
                  </a:prstClr>
                </a:solidFill>
                <a:latin typeface="Calibri Light" panose="020F0302020204030204" pitchFamily="34" charset="0"/>
                <a:cs typeface="Calibri" panose="020F0502020204030204" pitchFamily="34" charset="0"/>
              </a:rPr>
              <a:t>Type in the placeholders to </a:t>
            </a:r>
            <a:r>
              <a:rPr lang="en-US" sz="7700">
                <a:solidFill>
                  <a:prstClr val="white">
                    <a:lumMod val="50000"/>
                  </a:prstClr>
                </a:solidFill>
                <a:latin typeface="Calibri Light" panose="020F0302020204030204" pitchFamily="34" charset="0"/>
                <a:cs typeface="Calibri" panose="020F0502020204030204" pitchFamily="34" charset="0"/>
              </a:rPr>
              <a:t>add text, </a:t>
            </a:r>
            <a:r>
              <a:rPr lang="en-US" sz="7700" dirty="0">
                <a:solidFill>
                  <a:prstClr val="white">
                    <a:lumMod val="50000"/>
                  </a:prstClr>
                </a:solidFill>
                <a:latin typeface="Calibri Light" panose="020F0302020204030204" pitchFamily="34" charset="0"/>
                <a:cs typeface="Calibri" panose="020F0502020204030204" pitchFamily="34" charset="0"/>
              </a:rPr>
              <a:t>or click an icon to add </a:t>
            </a:r>
            <a:r>
              <a:rPr lang="en-US" sz="7700">
                <a:solidFill>
                  <a:prstClr val="white">
                    <a:lumMod val="50000"/>
                  </a:prstClr>
                </a:solidFill>
                <a:latin typeface="Calibri Light" panose="020F0302020204030204" pitchFamily="34" charset="0"/>
                <a:cs typeface="Calibri" panose="020F0502020204030204" pitchFamily="34" charset="0"/>
              </a:rPr>
              <a:t>a table, chart, SmartArt graphic, </a:t>
            </a:r>
            <a:r>
              <a:rPr lang="en-US" sz="7700" dirty="0">
                <a:solidFill>
                  <a:prstClr val="white">
                    <a:lumMod val="50000"/>
                  </a:prstClr>
                </a:solidFill>
                <a:latin typeface="Calibri Light" panose="020F0302020204030204" pitchFamily="34" charset="0"/>
                <a:cs typeface="Calibri" panose="020F0502020204030204" pitchFamily="34" charset="0"/>
              </a:rPr>
              <a:t>picture or multimedia file.</a:t>
            </a:r>
          </a:p>
          <a:p>
            <a:pPr defTabSz="4301461" eaLnBrk="1" fontAlgn="auto" hangingPunct="1">
              <a:spcBef>
                <a:spcPts val="2800"/>
              </a:spcBef>
              <a:spcAft>
                <a:spcPts val="0"/>
              </a:spcAft>
              <a:defRPr/>
            </a:pPr>
            <a:r>
              <a:rPr lang="en-US" sz="7700" dirty="0">
                <a:solidFill>
                  <a:prstClr val="white">
                    <a:lumMod val="50000"/>
                  </a:prstClr>
                </a:solidFill>
                <a:latin typeface="Calibri Light" panose="020F0302020204030204" pitchFamily="34" charset="0"/>
                <a:cs typeface="Calibri" panose="020F0502020204030204" pitchFamily="34" charset="0"/>
              </a:rPr>
              <a:t>T</a:t>
            </a:r>
            <a:r>
              <a:rPr sz="7700" dirty="0">
                <a:solidFill>
                  <a:prstClr val="white">
                    <a:lumMod val="50000"/>
                  </a:prstClr>
                </a:solidFill>
                <a:latin typeface="Calibri Light" panose="020F0302020204030204" pitchFamily="34" charset="0"/>
                <a:cs typeface="Calibri" panose="020F0502020204030204" pitchFamily="34" charset="0"/>
              </a:rPr>
              <a:t>o add or remove bullet points </a:t>
            </a:r>
            <a:r>
              <a:rPr sz="7700">
                <a:solidFill>
                  <a:prstClr val="white">
                    <a:lumMod val="50000"/>
                  </a:prstClr>
                </a:solidFill>
                <a:latin typeface="Calibri Light" panose="020F0302020204030204" pitchFamily="34" charset="0"/>
                <a:cs typeface="Calibri" panose="020F0502020204030204" pitchFamily="34" charset="0"/>
              </a:rPr>
              <a:t>from text, </a:t>
            </a:r>
            <a:r>
              <a:rPr sz="7700" dirty="0">
                <a:solidFill>
                  <a:prstClr val="white">
                    <a:lumMod val="50000"/>
                  </a:prstClr>
                </a:solidFill>
                <a:latin typeface="Calibri Light" panose="020F0302020204030204" pitchFamily="34" charset="0"/>
                <a:cs typeface="Calibri" panose="020F0502020204030204" pitchFamily="34" charset="0"/>
              </a:rPr>
              <a:t>just click the Bullets button on the Home tab.</a:t>
            </a:r>
          </a:p>
          <a:p>
            <a:pPr defTabSz="4301461" eaLnBrk="1" fontAlgn="auto" hangingPunct="1">
              <a:spcBef>
                <a:spcPts val="2800"/>
              </a:spcBef>
              <a:spcAft>
                <a:spcPts val="0"/>
              </a:spcAft>
              <a:defRPr/>
            </a:pPr>
            <a:r>
              <a:rPr sz="7700" dirty="0">
                <a:solidFill>
                  <a:prstClr val="white">
                    <a:lumMod val="50000"/>
                  </a:prstClr>
                </a:solidFill>
                <a:latin typeface="Calibri Light" panose="020F0302020204030204" pitchFamily="34" charset="0"/>
                <a:cs typeface="Calibri" panose="020F0502020204030204" pitchFamily="34" charset="0"/>
              </a:rPr>
              <a:t>If you need more placeholders </a:t>
            </a:r>
            <a:r>
              <a:rPr sz="7700">
                <a:solidFill>
                  <a:prstClr val="white">
                    <a:lumMod val="50000"/>
                  </a:prstClr>
                </a:solidFill>
                <a:latin typeface="Calibri Light" panose="020F0302020204030204" pitchFamily="34" charset="0"/>
                <a:cs typeface="Calibri" panose="020F0502020204030204" pitchFamily="34" charset="0"/>
              </a:rPr>
              <a:t>for titles, </a:t>
            </a:r>
            <a:r>
              <a:rPr lang="en-US" sz="7700" dirty="0">
                <a:solidFill>
                  <a:prstClr val="white">
                    <a:lumMod val="50000"/>
                  </a:prstClr>
                </a:solidFill>
                <a:latin typeface="Calibri Light" panose="020F0302020204030204" pitchFamily="34" charset="0"/>
                <a:cs typeface="Calibri" panose="020F0502020204030204" pitchFamily="34" charset="0"/>
              </a:rPr>
              <a:t>content</a:t>
            </a:r>
            <a:r>
              <a:rPr sz="7700" dirty="0">
                <a:solidFill>
                  <a:prstClr val="white">
                    <a:lumMod val="50000"/>
                  </a:prstClr>
                </a:solidFill>
                <a:latin typeface="Calibri Light" panose="020F0302020204030204" pitchFamily="34" charset="0"/>
                <a:cs typeface="Calibri" panose="020F0502020204030204" pitchFamily="34" charset="0"/>
              </a:rPr>
              <a:t> or </a:t>
            </a:r>
            <a:r>
              <a:rPr sz="7700">
                <a:solidFill>
                  <a:prstClr val="white">
                    <a:lumMod val="50000"/>
                  </a:prstClr>
                </a:solidFill>
                <a:latin typeface="Calibri Light" panose="020F0302020204030204" pitchFamily="34" charset="0"/>
                <a:cs typeface="Calibri" panose="020F0502020204030204" pitchFamily="34" charset="0"/>
              </a:rPr>
              <a:t>body text, </a:t>
            </a:r>
            <a:r>
              <a:rPr sz="7700" dirty="0">
                <a:solidFill>
                  <a:prstClr val="white">
                    <a:lumMod val="50000"/>
                  </a:prstClr>
                </a:solidFill>
                <a:latin typeface="Calibri Light" panose="020F0302020204030204" pitchFamily="34" charset="0"/>
                <a:cs typeface="Calibri" panose="020F0502020204030204" pitchFamily="34" charset="0"/>
              </a:rPr>
              <a:t>just make a copy of what you need and drag it into place. PowerPoint’s Smart Guides will help you align it with everything else.</a:t>
            </a:r>
          </a:p>
          <a:p>
            <a:pPr defTabSz="4301461" eaLnBrk="1" fontAlgn="auto" hangingPunct="1">
              <a:spcBef>
                <a:spcPts val="2800"/>
              </a:spcBef>
              <a:spcAft>
                <a:spcPts val="0"/>
              </a:spcAft>
              <a:defRPr/>
            </a:pPr>
            <a:r>
              <a:rPr sz="7700" dirty="0">
                <a:solidFill>
                  <a:prstClr val="white">
                    <a:lumMod val="50000"/>
                  </a:prstClr>
                </a:solidFill>
                <a:latin typeface="Calibri Light" panose="020F0302020204030204" pitchFamily="34" charset="0"/>
                <a:cs typeface="Calibri" panose="020F0502020204030204" pitchFamily="34" charset="0"/>
              </a:rPr>
              <a:t>Want to use your own pictures instead of ours? No problem! Just </a:t>
            </a:r>
            <a:r>
              <a:rPr lang="en-US" sz="7700" dirty="0">
                <a:solidFill>
                  <a:prstClr val="white">
                    <a:lumMod val="50000"/>
                  </a:prstClr>
                </a:solidFill>
                <a:latin typeface="Calibri Light" panose="020F0302020204030204" pitchFamily="34" charset="0"/>
                <a:cs typeface="Calibri" panose="020F0502020204030204" pitchFamily="34" charset="0"/>
              </a:rPr>
              <a:t>right-</a:t>
            </a:r>
            <a:r>
              <a:rPr sz="7700" dirty="0">
                <a:solidFill>
                  <a:prstClr val="white">
                    <a:lumMod val="50000"/>
                  </a:prstClr>
                </a:solidFill>
                <a:latin typeface="Calibri Light" panose="020F0302020204030204" pitchFamily="34" charset="0"/>
                <a:cs typeface="Calibri" panose="020F0502020204030204" pitchFamily="34" charset="0"/>
              </a:rPr>
              <a:t>click a picture</a:t>
            </a:r>
            <a:r>
              <a:rPr lang="en-US" sz="7700" dirty="0">
                <a:solidFill>
                  <a:prstClr val="white">
                    <a:lumMod val="50000"/>
                  </a:prstClr>
                </a:solidFill>
                <a:latin typeface="Calibri Light" panose="020F0302020204030204" pitchFamily="34" charset="0"/>
                <a:cs typeface="Calibri" panose="020F0502020204030204" pitchFamily="34" charset="0"/>
              </a:rPr>
              <a:t> and choose Change Picture. Maintain the proportion of pictures as you resize by dragging a corner.</a:t>
            </a:r>
            <a:endParaRPr sz="7700" dirty="0">
              <a:solidFill>
                <a:prstClr val="white">
                  <a:lumMod val="50000"/>
                </a:prstClr>
              </a:solidFill>
              <a:latin typeface="Calibri Light" panose="020F0302020204030204" pitchFamily="34" charset="0"/>
              <a:cs typeface="Calibri" panose="020F0502020204030204" pitchFamily="34" charset="0"/>
            </a:endParaRPr>
          </a:p>
        </p:txBody>
      </p:sp>
      <p:sp>
        <p:nvSpPr>
          <p:cNvPr id="2" name="Title 1"/>
          <p:cNvSpPr>
            <a:spLocks noGrp="1"/>
          </p:cNvSpPr>
          <p:nvPr>
            <p:ph type="title" hasCustomPrompt="1"/>
          </p:nvPr>
        </p:nvSpPr>
        <p:spPr>
          <a:xfrm>
            <a:off x="7467600" y="866775"/>
            <a:ext cx="36271200" cy="2200223"/>
          </a:xfrm>
        </p:spPr>
        <p:txBody>
          <a:bodyPr/>
          <a:lstStyle/>
          <a:p>
            <a:r>
              <a:rPr lang="el-GR" dirty="0"/>
              <a:t>ΣΤΥΛ ΚΥΡΙΟΥ ΤΙΤΛΟΥ</a:t>
            </a:r>
            <a:endParaRPr lang="en-US" dirty="0"/>
          </a:p>
        </p:txBody>
      </p:sp>
      <p:sp>
        <p:nvSpPr>
          <p:cNvPr id="31" name="Text Placeholder 6"/>
          <p:cNvSpPr>
            <a:spLocks noGrp="1"/>
          </p:cNvSpPr>
          <p:nvPr>
            <p:ph type="body" sz="quarter" idx="36"/>
          </p:nvPr>
        </p:nvSpPr>
        <p:spPr bwMode="auto">
          <a:xfrm>
            <a:off x="7467600" y="3140028"/>
            <a:ext cx="36271200" cy="727122"/>
          </a:xfrm>
        </p:spPr>
        <p:txBody>
          <a:bodyPr>
            <a:noAutofit/>
          </a:bodyPr>
          <a:lstStyle>
            <a:lvl1pPr marL="0" indent="0">
              <a:spcBef>
                <a:spcPts val="0"/>
              </a:spcBef>
              <a:buNone/>
              <a:defRPr sz="2800">
                <a:solidFill>
                  <a:schemeClr val="bg1"/>
                </a:solidFill>
              </a:defRPr>
            </a:lvl1pPr>
            <a:lvl2pPr marL="0" indent="0">
              <a:spcBef>
                <a:spcPts val="0"/>
              </a:spcBef>
              <a:buNone/>
              <a:defRPr sz="2800">
                <a:solidFill>
                  <a:schemeClr val="bg1"/>
                </a:solidFill>
              </a:defRPr>
            </a:lvl2pPr>
            <a:lvl3pPr marL="0" indent="0">
              <a:spcBef>
                <a:spcPts val="0"/>
              </a:spcBef>
              <a:buNone/>
              <a:defRPr sz="2800">
                <a:solidFill>
                  <a:schemeClr val="bg1"/>
                </a:solidFill>
              </a:defRPr>
            </a:lvl3pPr>
            <a:lvl4pPr marL="0" indent="0">
              <a:spcBef>
                <a:spcPts val="0"/>
              </a:spcBef>
              <a:buNone/>
              <a:defRPr sz="2800">
                <a:solidFill>
                  <a:schemeClr val="bg1"/>
                </a:solidFill>
              </a:defRPr>
            </a:lvl4pPr>
            <a:lvl5pPr marL="0" indent="0">
              <a:spcBef>
                <a:spcPts val="0"/>
              </a:spcBef>
              <a:buNone/>
              <a:defRPr sz="2800">
                <a:solidFill>
                  <a:schemeClr val="bg1"/>
                </a:solidFill>
              </a:defRPr>
            </a:lvl5pPr>
            <a:lvl6pPr marL="0" indent="0">
              <a:spcBef>
                <a:spcPts val="0"/>
              </a:spcBef>
              <a:buNone/>
              <a:defRPr sz="2800">
                <a:solidFill>
                  <a:schemeClr val="bg1"/>
                </a:solidFill>
              </a:defRPr>
            </a:lvl6pPr>
            <a:lvl7pPr marL="0" indent="0">
              <a:spcBef>
                <a:spcPts val="0"/>
              </a:spcBef>
              <a:buNone/>
              <a:defRPr sz="2800">
                <a:solidFill>
                  <a:schemeClr val="bg1"/>
                </a:solidFill>
              </a:defRPr>
            </a:lvl7pPr>
            <a:lvl8pPr marL="0" indent="0">
              <a:spcBef>
                <a:spcPts val="0"/>
              </a:spcBef>
              <a:buNone/>
              <a:defRPr sz="2800">
                <a:solidFill>
                  <a:schemeClr val="bg1"/>
                </a:solidFill>
              </a:defRPr>
            </a:lvl8pPr>
            <a:lvl9pPr marL="0" indent="0">
              <a:spcBef>
                <a:spcPts val="0"/>
              </a:spcBef>
              <a:buNone/>
              <a:defRPr sz="2800">
                <a:solidFill>
                  <a:schemeClr val="bg1"/>
                </a:solidFill>
              </a:defRPr>
            </a:lvl9pPr>
          </a:lstStyle>
          <a:p>
            <a:pPr lvl="0"/>
            <a:r>
              <a:rPr lang="el-GR"/>
              <a:t>Στυλ υποδείγματος κειμένου</a:t>
            </a:r>
          </a:p>
        </p:txBody>
      </p:sp>
      <p:sp>
        <p:nvSpPr>
          <p:cNvPr id="7" name="Text Placeholder 6"/>
          <p:cNvSpPr>
            <a:spLocks noGrp="1"/>
          </p:cNvSpPr>
          <p:nvPr>
            <p:ph type="body" sz="quarter" idx="13"/>
          </p:nvPr>
        </p:nvSpPr>
        <p:spPr>
          <a:xfrm>
            <a:off x="1333500" y="5120640"/>
            <a:ext cx="14935200" cy="1066800"/>
          </a:xfrm>
          <a:prstGeom prst="round1Rect">
            <a:avLst/>
          </a:prstGeom>
          <a:solidFill>
            <a:schemeClr val="accent2"/>
          </a:solidFill>
        </p:spPr>
        <p:txBody>
          <a:bodyPr lIns="365760" anchor="ctr">
            <a:noAutofit/>
          </a:bodyPr>
          <a:lstStyle>
            <a:lvl1pPr marL="0" indent="0">
              <a:spcBef>
                <a:spcPts val="0"/>
              </a:spcBef>
              <a:buNone/>
              <a:defRPr sz="7000" cap="all" baseline="0">
                <a:solidFill>
                  <a:schemeClr val="bg1"/>
                </a:solidFill>
                <a:latin typeface="+mj-lt"/>
              </a:defRPr>
            </a:lvl1pPr>
            <a:lvl2pPr marL="0" indent="0">
              <a:spcBef>
                <a:spcPts val="0"/>
              </a:spcBef>
              <a:buNone/>
              <a:defRPr sz="7000" cap="all" baseline="0">
                <a:solidFill>
                  <a:schemeClr val="bg1"/>
                </a:solidFill>
                <a:latin typeface="+mj-lt"/>
              </a:defRPr>
            </a:lvl2pPr>
            <a:lvl3pPr marL="0" indent="0">
              <a:spcBef>
                <a:spcPts val="0"/>
              </a:spcBef>
              <a:buNone/>
              <a:defRPr sz="7000" cap="all" baseline="0">
                <a:solidFill>
                  <a:schemeClr val="bg1"/>
                </a:solidFill>
                <a:latin typeface="+mj-lt"/>
              </a:defRPr>
            </a:lvl3pPr>
            <a:lvl4pPr marL="0" indent="0">
              <a:spcBef>
                <a:spcPts val="0"/>
              </a:spcBef>
              <a:buNone/>
              <a:defRPr sz="7000" cap="all" baseline="0">
                <a:solidFill>
                  <a:schemeClr val="bg1"/>
                </a:solidFill>
                <a:latin typeface="+mj-lt"/>
              </a:defRPr>
            </a:lvl4pPr>
            <a:lvl5pPr marL="0" indent="0">
              <a:spcBef>
                <a:spcPts val="0"/>
              </a:spcBef>
              <a:buNone/>
              <a:defRPr sz="7000" cap="all" baseline="0">
                <a:solidFill>
                  <a:schemeClr val="bg1"/>
                </a:solidFill>
                <a:latin typeface="+mj-lt"/>
              </a:defRPr>
            </a:lvl5pPr>
            <a:lvl6pPr marL="0" indent="0">
              <a:spcBef>
                <a:spcPts val="0"/>
              </a:spcBef>
              <a:buNone/>
              <a:defRPr sz="7000" cap="all" baseline="0">
                <a:solidFill>
                  <a:schemeClr val="bg1"/>
                </a:solidFill>
                <a:latin typeface="+mj-lt"/>
              </a:defRPr>
            </a:lvl6pPr>
            <a:lvl7pPr marL="0" indent="0">
              <a:spcBef>
                <a:spcPts val="0"/>
              </a:spcBef>
              <a:buNone/>
              <a:defRPr sz="7000" cap="all" baseline="0">
                <a:solidFill>
                  <a:schemeClr val="bg1"/>
                </a:solidFill>
                <a:latin typeface="+mj-lt"/>
              </a:defRPr>
            </a:lvl7pPr>
            <a:lvl8pPr marL="0" indent="0">
              <a:spcBef>
                <a:spcPts val="0"/>
              </a:spcBef>
              <a:buNone/>
              <a:defRPr sz="7000" cap="all" baseline="0">
                <a:solidFill>
                  <a:schemeClr val="bg1"/>
                </a:solidFill>
                <a:latin typeface="+mj-lt"/>
              </a:defRPr>
            </a:lvl8pPr>
            <a:lvl9pPr marL="0" indent="0">
              <a:spcBef>
                <a:spcPts val="0"/>
              </a:spcBef>
              <a:buNone/>
              <a:defRPr sz="7000" cap="all" baseline="0">
                <a:solidFill>
                  <a:schemeClr val="bg1"/>
                </a:solidFill>
                <a:latin typeface="+mj-lt"/>
              </a:defRPr>
            </a:lvl9pPr>
          </a:lstStyle>
          <a:p>
            <a:pPr lvl="0"/>
            <a:r>
              <a:rPr lang="en-US"/>
              <a:t>Click to edit Master text styles</a:t>
            </a:r>
          </a:p>
        </p:txBody>
      </p:sp>
      <p:sp>
        <p:nvSpPr>
          <p:cNvPr id="19" name="Content Placeholder 17"/>
          <p:cNvSpPr>
            <a:spLocks noGrp="1"/>
          </p:cNvSpPr>
          <p:nvPr>
            <p:ph sz="quarter" idx="24"/>
          </p:nvPr>
        </p:nvSpPr>
        <p:spPr>
          <a:xfrm>
            <a:off x="1333500" y="6187440"/>
            <a:ext cx="14935200" cy="6000750"/>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6"/>
          <p:cNvSpPr>
            <a:spLocks noGrp="1"/>
          </p:cNvSpPr>
          <p:nvPr>
            <p:ph type="body" sz="quarter" idx="17"/>
          </p:nvPr>
        </p:nvSpPr>
        <p:spPr>
          <a:xfrm>
            <a:off x="1333500" y="13153644"/>
            <a:ext cx="14935200" cy="1066800"/>
          </a:xfrm>
          <a:prstGeom prst="round1Rect">
            <a:avLst/>
          </a:prstGeom>
          <a:solidFill>
            <a:schemeClr val="accent3"/>
          </a:solidFill>
        </p:spPr>
        <p:txBody>
          <a:bodyPr lIns="365760" anchor="ctr">
            <a:noAutofit/>
          </a:bodyPr>
          <a:lstStyle>
            <a:lvl1pPr marL="0" indent="0">
              <a:spcBef>
                <a:spcPts val="0"/>
              </a:spcBef>
              <a:buNone/>
              <a:defRPr sz="7000" cap="all" baseline="0">
                <a:solidFill>
                  <a:schemeClr val="bg1"/>
                </a:solidFill>
                <a:latin typeface="+mj-lt"/>
              </a:defRPr>
            </a:lvl1pPr>
            <a:lvl2pPr marL="0" indent="0">
              <a:spcBef>
                <a:spcPts val="0"/>
              </a:spcBef>
              <a:buNone/>
              <a:defRPr sz="7000" cap="all" baseline="0">
                <a:solidFill>
                  <a:schemeClr val="bg1"/>
                </a:solidFill>
                <a:latin typeface="+mj-lt"/>
              </a:defRPr>
            </a:lvl2pPr>
            <a:lvl3pPr marL="0" indent="0">
              <a:spcBef>
                <a:spcPts val="0"/>
              </a:spcBef>
              <a:buNone/>
              <a:defRPr sz="7000" cap="all" baseline="0">
                <a:solidFill>
                  <a:schemeClr val="bg1"/>
                </a:solidFill>
                <a:latin typeface="+mj-lt"/>
              </a:defRPr>
            </a:lvl3pPr>
            <a:lvl4pPr marL="0" indent="0">
              <a:spcBef>
                <a:spcPts val="0"/>
              </a:spcBef>
              <a:buNone/>
              <a:defRPr sz="7000" cap="all" baseline="0">
                <a:solidFill>
                  <a:schemeClr val="bg1"/>
                </a:solidFill>
                <a:latin typeface="+mj-lt"/>
              </a:defRPr>
            </a:lvl4pPr>
            <a:lvl5pPr marL="0" indent="0">
              <a:spcBef>
                <a:spcPts val="0"/>
              </a:spcBef>
              <a:buNone/>
              <a:defRPr sz="7000" cap="all" baseline="0">
                <a:solidFill>
                  <a:schemeClr val="bg1"/>
                </a:solidFill>
                <a:latin typeface="+mj-lt"/>
              </a:defRPr>
            </a:lvl5pPr>
            <a:lvl6pPr marL="0" indent="0">
              <a:spcBef>
                <a:spcPts val="0"/>
              </a:spcBef>
              <a:buNone/>
              <a:defRPr sz="7000" cap="all" baseline="0">
                <a:solidFill>
                  <a:schemeClr val="bg1"/>
                </a:solidFill>
                <a:latin typeface="+mj-lt"/>
              </a:defRPr>
            </a:lvl6pPr>
            <a:lvl7pPr marL="0" indent="0">
              <a:spcBef>
                <a:spcPts val="0"/>
              </a:spcBef>
              <a:buNone/>
              <a:defRPr sz="7000" cap="all" baseline="0">
                <a:solidFill>
                  <a:schemeClr val="bg1"/>
                </a:solidFill>
                <a:latin typeface="+mj-lt"/>
              </a:defRPr>
            </a:lvl7pPr>
            <a:lvl8pPr marL="0" indent="0">
              <a:spcBef>
                <a:spcPts val="0"/>
              </a:spcBef>
              <a:buNone/>
              <a:defRPr sz="7000" cap="all" baseline="0">
                <a:solidFill>
                  <a:schemeClr val="bg1"/>
                </a:solidFill>
                <a:latin typeface="+mj-lt"/>
              </a:defRPr>
            </a:lvl8pPr>
            <a:lvl9pPr marL="0" indent="0">
              <a:spcBef>
                <a:spcPts val="0"/>
              </a:spcBef>
              <a:buNone/>
              <a:defRPr sz="7000" cap="all" baseline="0">
                <a:solidFill>
                  <a:schemeClr val="bg1"/>
                </a:solidFill>
                <a:latin typeface="+mj-lt"/>
              </a:defRPr>
            </a:lvl9pPr>
          </a:lstStyle>
          <a:p>
            <a:pPr lvl="0"/>
            <a:r>
              <a:rPr lang="en-US"/>
              <a:t>Click to edit Master text styles</a:t>
            </a:r>
          </a:p>
        </p:txBody>
      </p:sp>
      <p:sp>
        <p:nvSpPr>
          <p:cNvPr id="20" name="Content Placeholder 17"/>
          <p:cNvSpPr>
            <a:spLocks noGrp="1"/>
          </p:cNvSpPr>
          <p:nvPr>
            <p:ph sz="quarter" idx="25"/>
          </p:nvPr>
        </p:nvSpPr>
        <p:spPr>
          <a:xfrm>
            <a:off x="1333500" y="14220445"/>
            <a:ext cx="14935200" cy="7952144"/>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Text Placeholder 6"/>
          <p:cNvSpPr>
            <a:spLocks noGrp="1"/>
          </p:cNvSpPr>
          <p:nvPr>
            <p:ph type="body" sz="quarter" idx="19"/>
          </p:nvPr>
        </p:nvSpPr>
        <p:spPr>
          <a:xfrm>
            <a:off x="1333500" y="22602825"/>
            <a:ext cx="14935200" cy="1066800"/>
          </a:xfrm>
          <a:prstGeom prst="round1Rect">
            <a:avLst/>
          </a:prstGeom>
          <a:solidFill>
            <a:schemeClr val="accent4"/>
          </a:solidFill>
        </p:spPr>
        <p:txBody>
          <a:bodyPr lIns="365760" anchor="ctr">
            <a:noAutofit/>
          </a:bodyPr>
          <a:lstStyle>
            <a:lvl1pPr marL="0" indent="0">
              <a:spcBef>
                <a:spcPts val="0"/>
              </a:spcBef>
              <a:buNone/>
              <a:defRPr sz="7000" cap="all" baseline="0">
                <a:solidFill>
                  <a:schemeClr val="bg1"/>
                </a:solidFill>
                <a:latin typeface="+mj-lt"/>
              </a:defRPr>
            </a:lvl1pPr>
            <a:lvl2pPr marL="0" indent="0">
              <a:spcBef>
                <a:spcPts val="0"/>
              </a:spcBef>
              <a:buNone/>
              <a:defRPr sz="7000" cap="all" baseline="0">
                <a:solidFill>
                  <a:schemeClr val="bg1"/>
                </a:solidFill>
                <a:latin typeface="+mj-lt"/>
              </a:defRPr>
            </a:lvl2pPr>
            <a:lvl3pPr marL="0" indent="0">
              <a:spcBef>
                <a:spcPts val="0"/>
              </a:spcBef>
              <a:buNone/>
              <a:defRPr sz="7000" cap="all" baseline="0">
                <a:solidFill>
                  <a:schemeClr val="bg1"/>
                </a:solidFill>
                <a:latin typeface="+mj-lt"/>
              </a:defRPr>
            </a:lvl3pPr>
            <a:lvl4pPr marL="0" indent="0">
              <a:spcBef>
                <a:spcPts val="0"/>
              </a:spcBef>
              <a:buNone/>
              <a:defRPr sz="7000" cap="all" baseline="0">
                <a:solidFill>
                  <a:schemeClr val="bg1"/>
                </a:solidFill>
                <a:latin typeface="+mj-lt"/>
              </a:defRPr>
            </a:lvl4pPr>
            <a:lvl5pPr marL="0" indent="0">
              <a:spcBef>
                <a:spcPts val="0"/>
              </a:spcBef>
              <a:buNone/>
              <a:defRPr sz="7000" cap="all" baseline="0">
                <a:solidFill>
                  <a:schemeClr val="bg1"/>
                </a:solidFill>
                <a:latin typeface="+mj-lt"/>
              </a:defRPr>
            </a:lvl5pPr>
            <a:lvl6pPr marL="0" indent="0">
              <a:spcBef>
                <a:spcPts val="0"/>
              </a:spcBef>
              <a:buNone/>
              <a:defRPr sz="7000" cap="all" baseline="0">
                <a:solidFill>
                  <a:schemeClr val="bg1"/>
                </a:solidFill>
                <a:latin typeface="+mj-lt"/>
              </a:defRPr>
            </a:lvl6pPr>
            <a:lvl7pPr marL="0" indent="0">
              <a:spcBef>
                <a:spcPts val="0"/>
              </a:spcBef>
              <a:buNone/>
              <a:defRPr sz="7000" cap="all" baseline="0">
                <a:solidFill>
                  <a:schemeClr val="bg1"/>
                </a:solidFill>
                <a:latin typeface="+mj-lt"/>
              </a:defRPr>
            </a:lvl7pPr>
            <a:lvl8pPr marL="0" indent="0">
              <a:spcBef>
                <a:spcPts val="0"/>
              </a:spcBef>
              <a:buNone/>
              <a:defRPr sz="7000" cap="all" baseline="0">
                <a:solidFill>
                  <a:schemeClr val="bg1"/>
                </a:solidFill>
                <a:latin typeface="+mj-lt"/>
              </a:defRPr>
            </a:lvl8pPr>
            <a:lvl9pPr marL="0" indent="0">
              <a:spcBef>
                <a:spcPts val="0"/>
              </a:spcBef>
              <a:buNone/>
              <a:defRPr sz="7000" cap="all" baseline="0">
                <a:solidFill>
                  <a:schemeClr val="bg1"/>
                </a:solidFill>
                <a:latin typeface="+mj-lt"/>
              </a:defRPr>
            </a:lvl9pPr>
          </a:lstStyle>
          <a:p>
            <a:pPr lvl="0"/>
            <a:r>
              <a:rPr lang="en-US"/>
              <a:t>Click to edit Master text styles</a:t>
            </a:r>
          </a:p>
        </p:txBody>
      </p:sp>
      <p:sp>
        <p:nvSpPr>
          <p:cNvPr id="21" name="Content Placeholder 17"/>
          <p:cNvSpPr>
            <a:spLocks noGrp="1"/>
          </p:cNvSpPr>
          <p:nvPr>
            <p:ph sz="quarter" idx="26"/>
          </p:nvPr>
        </p:nvSpPr>
        <p:spPr>
          <a:xfrm>
            <a:off x="1333500" y="23674959"/>
            <a:ext cx="14935200" cy="4000500"/>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Text Placeholder 6"/>
          <p:cNvSpPr>
            <a:spLocks noGrp="1"/>
          </p:cNvSpPr>
          <p:nvPr>
            <p:ph type="body" sz="quarter" idx="21"/>
          </p:nvPr>
        </p:nvSpPr>
        <p:spPr>
          <a:xfrm>
            <a:off x="18135600" y="5120640"/>
            <a:ext cx="14935200" cy="1066800"/>
          </a:xfrm>
          <a:prstGeom prst="round1Rect">
            <a:avLst/>
          </a:prstGeom>
          <a:solidFill>
            <a:schemeClr val="accent5"/>
          </a:solidFill>
        </p:spPr>
        <p:txBody>
          <a:bodyPr lIns="365760" anchor="ctr">
            <a:noAutofit/>
          </a:bodyPr>
          <a:lstStyle>
            <a:lvl1pPr marL="0" indent="0">
              <a:spcBef>
                <a:spcPts val="0"/>
              </a:spcBef>
              <a:buNone/>
              <a:defRPr sz="7000" cap="all" baseline="0">
                <a:solidFill>
                  <a:schemeClr val="bg1"/>
                </a:solidFill>
                <a:latin typeface="+mj-lt"/>
              </a:defRPr>
            </a:lvl1pPr>
            <a:lvl2pPr marL="0" indent="0">
              <a:spcBef>
                <a:spcPts val="0"/>
              </a:spcBef>
              <a:buNone/>
              <a:defRPr sz="7000" cap="all" baseline="0">
                <a:solidFill>
                  <a:schemeClr val="bg1"/>
                </a:solidFill>
                <a:latin typeface="+mj-lt"/>
              </a:defRPr>
            </a:lvl2pPr>
            <a:lvl3pPr marL="0" indent="0">
              <a:spcBef>
                <a:spcPts val="0"/>
              </a:spcBef>
              <a:buNone/>
              <a:defRPr sz="7000" cap="all" baseline="0">
                <a:solidFill>
                  <a:schemeClr val="bg1"/>
                </a:solidFill>
                <a:latin typeface="+mj-lt"/>
              </a:defRPr>
            </a:lvl3pPr>
            <a:lvl4pPr marL="0" indent="0">
              <a:spcBef>
                <a:spcPts val="0"/>
              </a:spcBef>
              <a:buNone/>
              <a:defRPr sz="7000" cap="all" baseline="0">
                <a:solidFill>
                  <a:schemeClr val="bg1"/>
                </a:solidFill>
                <a:latin typeface="+mj-lt"/>
              </a:defRPr>
            </a:lvl4pPr>
            <a:lvl5pPr marL="0" indent="0">
              <a:spcBef>
                <a:spcPts val="0"/>
              </a:spcBef>
              <a:buNone/>
              <a:defRPr sz="7000" cap="all" baseline="0">
                <a:solidFill>
                  <a:schemeClr val="bg1"/>
                </a:solidFill>
                <a:latin typeface="+mj-lt"/>
              </a:defRPr>
            </a:lvl5pPr>
            <a:lvl6pPr marL="0" indent="0">
              <a:spcBef>
                <a:spcPts val="0"/>
              </a:spcBef>
              <a:buNone/>
              <a:defRPr sz="7000" cap="all" baseline="0">
                <a:solidFill>
                  <a:schemeClr val="bg1"/>
                </a:solidFill>
                <a:latin typeface="+mj-lt"/>
              </a:defRPr>
            </a:lvl6pPr>
            <a:lvl7pPr marL="0" indent="0">
              <a:spcBef>
                <a:spcPts val="0"/>
              </a:spcBef>
              <a:buNone/>
              <a:defRPr sz="7000" cap="all" baseline="0">
                <a:solidFill>
                  <a:schemeClr val="bg1"/>
                </a:solidFill>
                <a:latin typeface="+mj-lt"/>
              </a:defRPr>
            </a:lvl7pPr>
            <a:lvl8pPr marL="0" indent="0">
              <a:spcBef>
                <a:spcPts val="0"/>
              </a:spcBef>
              <a:buNone/>
              <a:defRPr sz="7000" cap="all" baseline="0">
                <a:solidFill>
                  <a:schemeClr val="bg1"/>
                </a:solidFill>
                <a:latin typeface="+mj-lt"/>
              </a:defRPr>
            </a:lvl8pPr>
            <a:lvl9pPr marL="0" indent="0">
              <a:spcBef>
                <a:spcPts val="0"/>
              </a:spcBef>
              <a:buNone/>
              <a:defRPr sz="7000" cap="all" baseline="0">
                <a:solidFill>
                  <a:schemeClr val="bg1"/>
                </a:solidFill>
                <a:latin typeface="+mj-lt"/>
              </a:defRPr>
            </a:lvl9pPr>
          </a:lstStyle>
          <a:p>
            <a:pPr lvl="0"/>
            <a:r>
              <a:rPr lang="en-US"/>
              <a:t>Click to edit Master text styles</a:t>
            </a:r>
          </a:p>
        </p:txBody>
      </p:sp>
      <p:sp>
        <p:nvSpPr>
          <p:cNvPr id="22" name="Content Placeholder 17"/>
          <p:cNvSpPr>
            <a:spLocks noGrp="1"/>
          </p:cNvSpPr>
          <p:nvPr>
            <p:ph sz="quarter" idx="27"/>
          </p:nvPr>
        </p:nvSpPr>
        <p:spPr>
          <a:xfrm>
            <a:off x="18135600" y="6187440"/>
            <a:ext cx="14935200" cy="4000500"/>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8" name="Content Placeholder 17"/>
          <p:cNvSpPr>
            <a:spLocks noGrp="1"/>
          </p:cNvSpPr>
          <p:nvPr>
            <p:ph sz="quarter" idx="23"/>
          </p:nvPr>
        </p:nvSpPr>
        <p:spPr>
          <a:xfrm>
            <a:off x="18135600" y="10454640"/>
            <a:ext cx="14935200" cy="5400675"/>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3" name="Content Placeholder 17"/>
          <p:cNvSpPr>
            <a:spLocks noGrp="1"/>
          </p:cNvSpPr>
          <p:nvPr>
            <p:ph sz="quarter" idx="28"/>
          </p:nvPr>
        </p:nvSpPr>
        <p:spPr>
          <a:xfrm>
            <a:off x="18135600" y="20535900"/>
            <a:ext cx="14935200" cy="1533525"/>
          </a:xfrm>
        </p:spPr>
        <p:txBody>
          <a:bodyPr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p:txBody>
      </p:sp>
      <p:sp>
        <p:nvSpPr>
          <p:cNvPr id="24" name="Text Placeholder 6"/>
          <p:cNvSpPr>
            <a:spLocks noGrp="1"/>
          </p:cNvSpPr>
          <p:nvPr>
            <p:ph type="body" sz="quarter" idx="29"/>
          </p:nvPr>
        </p:nvSpPr>
        <p:spPr>
          <a:xfrm>
            <a:off x="18135600" y="22602825"/>
            <a:ext cx="14935200" cy="1066800"/>
          </a:xfrm>
          <a:prstGeom prst="round1Rect">
            <a:avLst/>
          </a:prstGeom>
          <a:solidFill>
            <a:schemeClr val="accent6"/>
          </a:solidFill>
        </p:spPr>
        <p:txBody>
          <a:bodyPr lIns="365760" anchor="ctr">
            <a:noAutofit/>
          </a:bodyPr>
          <a:lstStyle>
            <a:lvl1pPr marL="0" indent="0">
              <a:spcBef>
                <a:spcPts val="0"/>
              </a:spcBef>
              <a:buNone/>
              <a:defRPr sz="7000" cap="all" baseline="0">
                <a:solidFill>
                  <a:schemeClr val="bg1"/>
                </a:solidFill>
                <a:latin typeface="+mj-lt"/>
              </a:defRPr>
            </a:lvl1pPr>
            <a:lvl2pPr marL="0" indent="0">
              <a:spcBef>
                <a:spcPts val="0"/>
              </a:spcBef>
              <a:buNone/>
              <a:defRPr sz="7000" cap="all" baseline="0">
                <a:solidFill>
                  <a:schemeClr val="bg1"/>
                </a:solidFill>
                <a:latin typeface="+mj-lt"/>
              </a:defRPr>
            </a:lvl2pPr>
            <a:lvl3pPr marL="0" indent="0">
              <a:spcBef>
                <a:spcPts val="0"/>
              </a:spcBef>
              <a:buNone/>
              <a:defRPr sz="7000" cap="all" baseline="0">
                <a:solidFill>
                  <a:schemeClr val="bg1"/>
                </a:solidFill>
                <a:latin typeface="+mj-lt"/>
              </a:defRPr>
            </a:lvl3pPr>
            <a:lvl4pPr marL="0" indent="0">
              <a:spcBef>
                <a:spcPts val="0"/>
              </a:spcBef>
              <a:buNone/>
              <a:defRPr sz="7000" cap="all" baseline="0">
                <a:solidFill>
                  <a:schemeClr val="bg1"/>
                </a:solidFill>
                <a:latin typeface="+mj-lt"/>
              </a:defRPr>
            </a:lvl4pPr>
            <a:lvl5pPr marL="0" indent="0">
              <a:spcBef>
                <a:spcPts val="0"/>
              </a:spcBef>
              <a:buNone/>
              <a:defRPr sz="7000" cap="all" baseline="0">
                <a:solidFill>
                  <a:schemeClr val="bg1"/>
                </a:solidFill>
                <a:latin typeface="+mj-lt"/>
              </a:defRPr>
            </a:lvl5pPr>
            <a:lvl6pPr marL="0" indent="0">
              <a:spcBef>
                <a:spcPts val="0"/>
              </a:spcBef>
              <a:buNone/>
              <a:defRPr sz="7000" cap="all" baseline="0">
                <a:solidFill>
                  <a:schemeClr val="bg1"/>
                </a:solidFill>
                <a:latin typeface="+mj-lt"/>
              </a:defRPr>
            </a:lvl6pPr>
            <a:lvl7pPr marL="0" indent="0">
              <a:spcBef>
                <a:spcPts val="0"/>
              </a:spcBef>
              <a:buNone/>
              <a:defRPr sz="7000" cap="all" baseline="0">
                <a:solidFill>
                  <a:schemeClr val="bg1"/>
                </a:solidFill>
                <a:latin typeface="+mj-lt"/>
              </a:defRPr>
            </a:lvl7pPr>
            <a:lvl8pPr marL="0" indent="0">
              <a:spcBef>
                <a:spcPts val="0"/>
              </a:spcBef>
              <a:buNone/>
              <a:defRPr sz="7000" cap="all" baseline="0">
                <a:solidFill>
                  <a:schemeClr val="bg1"/>
                </a:solidFill>
                <a:latin typeface="+mj-lt"/>
              </a:defRPr>
            </a:lvl8pPr>
            <a:lvl9pPr marL="0" indent="0">
              <a:spcBef>
                <a:spcPts val="0"/>
              </a:spcBef>
              <a:buNone/>
              <a:defRPr sz="7000" cap="all" baseline="0">
                <a:solidFill>
                  <a:schemeClr val="bg1"/>
                </a:solidFill>
                <a:latin typeface="+mj-lt"/>
              </a:defRPr>
            </a:lvl9pPr>
          </a:lstStyle>
          <a:p>
            <a:pPr lvl="0"/>
            <a:r>
              <a:rPr lang="en-US"/>
              <a:t>Click to edit Master text styles</a:t>
            </a:r>
          </a:p>
        </p:txBody>
      </p:sp>
      <p:sp>
        <p:nvSpPr>
          <p:cNvPr id="25" name="Content Placeholder 17"/>
          <p:cNvSpPr>
            <a:spLocks noGrp="1"/>
          </p:cNvSpPr>
          <p:nvPr>
            <p:ph sz="quarter" idx="30"/>
          </p:nvPr>
        </p:nvSpPr>
        <p:spPr>
          <a:xfrm>
            <a:off x="18135600" y="23674959"/>
            <a:ext cx="14935200" cy="4000500"/>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6" name="Text Placeholder 6"/>
          <p:cNvSpPr>
            <a:spLocks noGrp="1"/>
          </p:cNvSpPr>
          <p:nvPr>
            <p:ph type="body" sz="quarter" idx="31"/>
          </p:nvPr>
        </p:nvSpPr>
        <p:spPr>
          <a:xfrm>
            <a:off x="34884360" y="5120640"/>
            <a:ext cx="14935200" cy="1066800"/>
          </a:xfrm>
          <a:prstGeom prst="round1Rect">
            <a:avLst/>
          </a:prstGeom>
          <a:solidFill>
            <a:schemeClr val="accent6"/>
          </a:solidFill>
        </p:spPr>
        <p:txBody>
          <a:bodyPr lIns="365760" anchor="ctr">
            <a:noAutofit/>
          </a:bodyPr>
          <a:lstStyle>
            <a:lvl1pPr marL="0" indent="0">
              <a:spcBef>
                <a:spcPts val="0"/>
              </a:spcBef>
              <a:buNone/>
              <a:defRPr sz="7000" cap="all" baseline="0">
                <a:solidFill>
                  <a:schemeClr val="bg1"/>
                </a:solidFill>
                <a:latin typeface="+mj-lt"/>
              </a:defRPr>
            </a:lvl1pPr>
            <a:lvl2pPr marL="0" indent="0">
              <a:spcBef>
                <a:spcPts val="0"/>
              </a:spcBef>
              <a:buNone/>
              <a:defRPr sz="7000" cap="all" baseline="0">
                <a:solidFill>
                  <a:schemeClr val="bg1"/>
                </a:solidFill>
                <a:latin typeface="+mj-lt"/>
              </a:defRPr>
            </a:lvl2pPr>
            <a:lvl3pPr marL="0" indent="0">
              <a:spcBef>
                <a:spcPts val="0"/>
              </a:spcBef>
              <a:buNone/>
              <a:defRPr sz="7000" cap="all" baseline="0">
                <a:solidFill>
                  <a:schemeClr val="bg1"/>
                </a:solidFill>
                <a:latin typeface="+mj-lt"/>
              </a:defRPr>
            </a:lvl3pPr>
            <a:lvl4pPr marL="0" indent="0">
              <a:spcBef>
                <a:spcPts val="0"/>
              </a:spcBef>
              <a:buNone/>
              <a:defRPr sz="7000" cap="all" baseline="0">
                <a:solidFill>
                  <a:schemeClr val="bg1"/>
                </a:solidFill>
                <a:latin typeface="+mj-lt"/>
              </a:defRPr>
            </a:lvl4pPr>
            <a:lvl5pPr marL="0" indent="0">
              <a:spcBef>
                <a:spcPts val="0"/>
              </a:spcBef>
              <a:buNone/>
              <a:defRPr sz="7000" cap="all" baseline="0">
                <a:solidFill>
                  <a:schemeClr val="bg1"/>
                </a:solidFill>
                <a:latin typeface="+mj-lt"/>
              </a:defRPr>
            </a:lvl5pPr>
            <a:lvl6pPr marL="0" indent="0">
              <a:spcBef>
                <a:spcPts val="0"/>
              </a:spcBef>
              <a:buNone/>
              <a:defRPr sz="7000" cap="all" baseline="0">
                <a:solidFill>
                  <a:schemeClr val="bg1"/>
                </a:solidFill>
                <a:latin typeface="+mj-lt"/>
              </a:defRPr>
            </a:lvl6pPr>
            <a:lvl7pPr marL="0" indent="0">
              <a:spcBef>
                <a:spcPts val="0"/>
              </a:spcBef>
              <a:buNone/>
              <a:defRPr sz="7000" cap="all" baseline="0">
                <a:solidFill>
                  <a:schemeClr val="bg1"/>
                </a:solidFill>
                <a:latin typeface="+mj-lt"/>
              </a:defRPr>
            </a:lvl7pPr>
            <a:lvl8pPr marL="0" indent="0">
              <a:spcBef>
                <a:spcPts val="0"/>
              </a:spcBef>
              <a:buNone/>
              <a:defRPr sz="7000" cap="all" baseline="0">
                <a:solidFill>
                  <a:schemeClr val="bg1"/>
                </a:solidFill>
                <a:latin typeface="+mj-lt"/>
              </a:defRPr>
            </a:lvl8pPr>
            <a:lvl9pPr marL="0" indent="0">
              <a:spcBef>
                <a:spcPts val="0"/>
              </a:spcBef>
              <a:buNone/>
              <a:defRPr sz="7000" cap="all" baseline="0">
                <a:solidFill>
                  <a:schemeClr val="bg1"/>
                </a:solidFill>
                <a:latin typeface="+mj-lt"/>
              </a:defRPr>
            </a:lvl9pPr>
          </a:lstStyle>
          <a:p>
            <a:pPr lvl="0"/>
            <a:r>
              <a:rPr lang="en-US"/>
              <a:t>Click to edit Master text styles</a:t>
            </a:r>
          </a:p>
        </p:txBody>
      </p:sp>
      <p:sp>
        <p:nvSpPr>
          <p:cNvPr id="27" name="Content Placeholder 17"/>
          <p:cNvSpPr>
            <a:spLocks noGrp="1"/>
          </p:cNvSpPr>
          <p:nvPr>
            <p:ph sz="quarter" idx="32"/>
          </p:nvPr>
        </p:nvSpPr>
        <p:spPr>
          <a:xfrm>
            <a:off x="34884360" y="6187440"/>
            <a:ext cx="14935200" cy="6400800"/>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8" name="Content Placeholder 17"/>
          <p:cNvSpPr>
            <a:spLocks noGrp="1"/>
          </p:cNvSpPr>
          <p:nvPr>
            <p:ph sz="quarter" idx="33"/>
          </p:nvPr>
        </p:nvSpPr>
        <p:spPr>
          <a:xfrm>
            <a:off x="34884360" y="13857732"/>
            <a:ext cx="14935200" cy="6400800"/>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9" name="Text Placeholder 6"/>
          <p:cNvSpPr>
            <a:spLocks noGrp="1"/>
          </p:cNvSpPr>
          <p:nvPr>
            <p:ph type="body" sz="quarter" idx="34"/>
          </p:nvPr>
        </p:nvSpPr>
        <p:spPr>
          <a:xfrm>
            <a:off x="34884360" y="22602825"/>
            <a:ext cx="14935200" cy="1066800"/>
          </a:xfrm>
          <a:prstGeom prst="round1Rect">
            <a:avLst/>
          </a:prstGeom>
          <a:solidFill>
            <a:schemeClr val="accent1"/>
          </a:solidFill>
        </p:spPr>
        <p:txBody>
          <a:bodyPr lIns="365760" anchor="ctr">
            <a:noAutofit/>
          </a:bodyPr>
          <a:lstStyle>
            <a:lvl1pPr marL="0" indent="0">
              <a:spcBef>
                <a:spcPts val="0"/>
              </a:spcBef>
              <a:buNone/>
              <a:defRPr sz="7000" cap="all" baseline="0">
                <a:solidFill>
                  <a:schemeClr val="bg1"/>
                </a:solidFill>
                <a:latin typeface="+mj-lt"/>
              </a:defRPr>
            </a:lvl1pPr>
            <a:lvl2pPr marL="0" indent="0">
              <a:spcBef>
                <a:spcPts val="0"/>
              </a:spcBef>
              <a:buNone/>
              <a:defRPr sz="7000" cap="all" baseline="0">
                <a:solidFill>
                  <a:schemeClr val="bg1"/>
                </a:solidFill>
                <a:latin typeface="+mj-lt"/>
              </a:defRPr>
            </a:lvl2pPr>
            <a:lvl3pPr marL="0" indent="0">
              <a:spcBef>
                <a:spcPts val="0"/>
              </a:spcBef>
              <a:buNone/>
              <a:defRPr sz="7000" cap="all" baseline="0">
                <a:solidFill>
                  <a:schemeClr val="bg1"/>
                </a:solidFill>
                <a:latin typeface="+mj-lt"/>
              </a:defRPr>
            </a:lvl3pPr>
            <a:lvl4pPr marL="0" indent="0">
              <a:spcBef>
                <a:spcPts val="0"/>
              </a:spcBef>
              <a:buNone/>
              <a:defRPr sz="7000" cap="all" baseline="0">
                <a:solidFill>
                  <a:schemeClr val="bg1"/>
                </a:solidFill>
                <a:latin typeface="+mj-lt"/>
              </a:defRPr>
            </a:lvl4pPr>
            <a:lvl5pPr marL="0" indent="0">
              <a:spcBef>
                <a:spcPts val="0"/>
              </a:spcBef>
              <a:buNone/>
              <a:defRPr sz="7000" cap="all" baseline="0">
                <a:solidFill>
                  <a:schemeClr val="bg1"/>
                </a:solidFill>
                <a:latin typeface="+mj-lt"/>
              </a:defRPr>
            </a:lvl5pPr>
            <a:lvl6pPr marL="0" indent="0">
              <a:spcBef>
                <a:spcPts val="0"/>
              </a:spcBef>
              <a:buNone/>
              <a:defRPr sz="7000" cap="all" baseline="0">
                <a:solidFill>
                  <a:schemeClr val="bg1"/>
                </a:solidFill>
                <a:latin typeface="+mj-lt"/>
              </a:defRPr>
            </a:lvl6pPr>
            <a:lvl7pPr marL="0" indent="0">
              <a:spcBef>
                <a:spcPts val="0"/>
              </a:spcBef>
              <a:buNone/>
              <a:defRPr sz="7000" cap="all" baseline="0">
                <a:solidFill>
                  <a:schemeClr val="bg1"/>
                </a:solidFill>
                <a:latin typeface="+mj-lt"/>
              </a:defRPr>
            </a:lvl7pPr>
            <a:lvl8pPr marL="0" indent="0">
              <a:spcBef>
                <a:spcPts val="0"/>
              </a:spcBef>
              <a:buNone/>
              <a:defRPr sz="7000" cap="all" baseline="0">
                <a:solidFill>
                  <a:schemeClr val="bg1"/>
                </a:solidFill>
                <a:latin typeface="+mj-lt"/>
              </a:defRPr>
            </a:lvl8pPr>
            <a:lvl9pPr marL="0" indent="0">
              <a:spcBef>
                <a:spcPts val="0"/>
              </a:spcBef>
              <a:buNone/>
              <a:defRPr sz="7000" cap="all" baseline="0">
                <a:solidFill>
                  <a:schemeClr val="bg1"/>
                </a:solidFill>
                <a:latin typeface="+mj-lt"/>
              </a:defRPr>
            </a:lvl9pPr>
          </a:lstStyle>
          <a:p>
            <a:pPr lvl="0"/>
            <a:r>
              <a:rPr lang="en-US"/>
              <a:t>Click to edit Master text styles</a:t>
            </a:r>
          </a:p>
        </p:txBody>
      </p:sp>
      <p:sp>
        <p:nvSpPr>
          <p:cNvPr id="30" name="Content Placeholder 17"/>
          <p:cNvSpPr>
            <a:spLocks noGrp="1"/>
          </p:cNvSpPr>
          <p:nvPr>
            <p:ph sz="quarter" idx="35"/>
          </p:nvPr>
        </p:nvSpPr>
        <p:spPr>
          <a:xfrm>
            <a:off x="34884360" y="23674959"/>
            <a:ext cx="14935200" cy="4000500"/>
          </a:xfrm>
        </p:spPr>
        <p:txBody>
          <a:bodyPr lIns="365760" tIns="182880"/>
          <a:lstStyle>
            <a:lvl1pPr>
              <a:defRPr baseline="0"/>
            </a:lvl1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3" name="Date Placeholder 2"/>
          <p:cNvSpPr>
            <a:spLocks noGrp="1"/>
          </p:cNvSpPr>
          <p:nvPr>
            <p:ph type="dt" sz="half" idx="37"/>
          </p:nvPr>
        </p:nvSpPr>
        <p:spPr/>
        <p:txBody>
          <a:bodyPr/>
          <a:lstStyle>
            <a:lvl1pPr>
              <a:defRPr/>
            </a:lvl1pPr>
          </a:lstStyle>
          <a:p>
            <a:pPr>
              <a:defRPr/>
            </a:pPr>
            <a:endParaRPr lang="en-US"/>
          </a:p>
        </p:txBody>
      </p:sp>
      <p:sp>
        <p:nvSpPr>
          <p:cNvPr id="34" name="Footer Placeholder 3"/>
          <p:cNvSpPr>
            <a:spLocks noGrp="1"/>
          </p:cNvSpPr>
          <p:nvPr>
            <p:ph type="ftr" sz="quarter" idx="38"/>
          </p:nvPr>
        </p:nvSpPr>
        <p:spPr>
          <a:xfrm>
            <a:off x="24323782" y="28100734"/>
            <a:ext cx="25495779" cy="400050"/>
          </a:xfrm>
          <a:prstGeom prst="rect">
            <a:avLst/>
          </a:prstGeom>
        </p:spPr>
        <p:txBody>
          <a:bodyPr/>
          <a:lstStyle>
            <a:lvl1pPr>
              <a:defRPr/>
            </a:lvl1pPr>
          </a:lstStyle>
          <a:p>
            <a:pPr>
              <a:defRPr/>
            </a:pPr>
            <a:endParaRPr lang="en-US" dirty="0"/>
          </a:p>
        </p:txBody>
      </p:sp>
    </p:spTree>
    <p:extLst>
      <p:ext uri="{BB962C8B-B14F-4D97-AF65-F5344CB8AC3E}">
        <p14:creationId xmlns:p14="http://schemas.microsoft.com/office/powerpoint/2010/main" val="27736828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userDrawn="1">
  <p:cSld name="4_Διαφάνεια τίτλου">
    <p:spTree>
      <p:nvGrpSpPr>
        <p:cNvPr id="1" name=""/>
        <p:cNvGrpSpPr/>
        <p:nvPr/>
      </p:nvGrpSpPr>
      <p:grpSpPr>
        <a:xfrm>
          <a:off x="0" y="0"/>
          <a:ext cx="0" cy="0"/>
          <a:chOff x="0" y="0"/>
          <a:chExt cx="0" cy="0"/>
        </a:xfrm>
      </p:grpSpPr>
      <p:pic>
        <p:nvPicPr>
          <p:cNvPr id="4" name="Picture 9" descr="msd_logo_bar.jpg"/>
          <p:cNvPicPr>
            <a:picLocks/>
          </p:cNvPicPr>
          <p:nvPr userDrawn="1"/>
        </p:nvPicPr>
        <p:blipFill>
          <a:blip>
            <a:extLst>
              <a:ext uri="{28A0092B-C50C-407E-A947-70E740481C1C}">
                <a14:useLocalDpi xmlns:a14="http://schemas.microsoft.com/office/drawing/2010/main" val="0"/>
              </a:ext>
            </a:extLst>
          </a:blip>
          <a:srcRect/>
          <a:stretch>
            <a:fillRect/>
          </a:stretch>
        </p:blipFill>
        <p:spPr bwMode="auto">
          <a:xfrm>
            <a:off x="0" y="12747427"/>
            <a:ext cx="49926611" cy="480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 name="Title 1"/>
          <p:cNvSpPr>
            <a:spLocks noGrp="1"/>
          </p:cNvSpPr>
          <p:nvPr>
            <p:ph type="ctrTitle"/>
          </p:nvPr>
        </p:nvSpPr>
        <p:spPr>
          <a:xfrm>
            <a:off x="0" y="8321043"/>
            <a:ext cx="49926240" cy="4426560"/>
          </a:xfrm>
          <a:solidFill>
            <a:srgbClr val="666666"/>
          </a:solidFill>
        </p:spPr>
        <p:txBody>
          <a:bodyPr lIns="1316736" anchor="ctr">
            <a:normAutofit/>
          </a:bodyPr>
          <a:lstStyle>
            <a:lvl1pPr marL="5476396" indent="0">
              <a:defRPr sz="17967">
                <a:solidFill>
                  <a:schemeClr val="bg1"/>
                </a:solidFill>
              </a:defRPr>
            </a:lvl1pPr>
          </a:lstStyle>
          <a:p>
            <a:r>
              <a:rPr lang="el-GR"/>
              <a:t>Στυλ κύριου τίτλου</a:t>
            </a:r>
            <a:endParaRPr dirty="0"/>
          </a:p>
        </p:txBody>
      </p:sp>
      <p:sp>
        <p:nvSpPr>
          <p:cNvPr id="23" name="Subtitle 2"/>
          <p:cNvSpPr>
            <a:spLocks noGrp="1"/>
          </p:cNvSpPr>
          <p:nvPr>
            <p:ph type="subTitle" idx="1"/>
          </p:nvPr>
        </p:nvSpPr>
        <p:spPr>
          <a:xfrm>
            <a:off x="5223054" y="13227663"/>
            <a:ext cx="44651980" cy="15575940"/>
          </a:xfrm>
          <a:prstGeom prst="rect">
            <a:avLst/>
          </a:prstGeom>
          <a:solidFill>
            <a:srgbClr val="DFDFDF"/>
          </a:solidFill>
          <a:ln>
            <a:noFill/>
          </a:ln>
        </p:spPr>
        <p:style>
          <a:lnRef idx="2">
            <a:schemeClr val="accent1">
              <a:shade val="50000"/>
            </a:schemeClr>
          </a:lnRef>
          <a:fillRef idx="1">
            <a:schemeClr val="accent1"/>
          </a:fillRef>
          <a:effectRef idx="0">
            <a:schemeClr val="accent1"/>
          </a:effectRef>
          <a:fontRef idx="minor">
            <a:schemeClr val="lt1"/>
          </a:fontRef>
        </p:style>
        <p:txBody>
          <a:bodyPr lIns="1316736" tIns="438912" rIns="1316736" bIns="438912" rtlCol="0">
            <a:normAutofit/>
          </a:bodyPr>
          <a:lstStyle>
            <a:lvl1pPr marL="0" indent="0" algn="l" defTabSz="5120786" rtl="0" eaLnBrk="1" latinLnBrk="0" hangingPunct="1">
              <a:spcBef>
                <a:spcPts val="11200"/>
              </a:spcBef>
              <a:buClr>
                <a:schemeClr val="accent1"/>
              </a:buClr>
              <a:buFont typeface="Wingdings 2" pitchFamily="18" charset="2"/>
              <a:buNone/>
              <a:defRPr sz="10034" kern="1200">
                <a:solidFill>
                  <a:schemeClr val="tx1">
                    <a:lumMod val="65000"/>
                    <a:lumOff val="35000"/>
                  </a:schemeClr>
                </a:solidFill>
                <a:latin typeface="+mn-lt"/>
                <a:ea typeface="+mn-ea"/>
                <a:cs typeface="+mn-cs"/>
              </a:defRPr>
            </a:lvl1pPr>
            <a:lvl2pPr marL="2560393" indent="0" algn="ctr">
              <a:buNone/>
              <a:defRPr>
                <a:solidFill>
                  <a:schemeClr val="tx1">
                    <a:tint val="75000"/>
                  </a:schemeClr>
                </a:solidFill>
              </a:defRPr>
            </a:lvl2pPr>
            <a:lvl3pPr marL="5120786" indent="0" algn="ctr">
              <a:buNone/>
              <a:defRPr>
                <a:solidFill>
                  <a:schemeClr val="tx1">
                    <a:tint val="75000"/>
                  </a:schemeClr>
                </a:solidFill>
              </a:defRPr>
            </a:lvl3pPr>
            <a:lvl4pPr marL="7681179" indent="0" algn="ctr">
              <a:buNone/>
              <a:defRPr>
                <a:solidFill>
                  <a:schemeClr val="tx1">
                    <a:tint val="75000"/>
                  </a:schemeClr>
                </a:solidFill>
              </a:defRPr>
            </a:lvl4pPr>
            <a:lvl5pPr marL="10241573" indent="0" algn="ctr">
              <a:buNone/>
              <a:defRPr>
                <a:solidFill>
                  <a:schemeClr val="tx1">
                    <a:tint val="75000"/>
                  </a:schemeClr>
                </a:solidFill>
              </a:defRPr>
            </a:lvl5pPr>
            <a:lvl6pPr marL="12801966" indent="0" algn="ctr">
              <a:buNone/>
              <a:defRPr>
                <a:solidFill>
                  <a:schemeClr val="tx1">
                    <a:tint val="75000"/>
                  </a:schemeClr>
                </a:solidFill>
              </a:defRPr>
            </a:lvl6pPr>
            <a:lvl7pPr marL="15362359" indent="0" algn="ctr">
              <a:buNone/>
              <a:defRPr>
                <a:solidFill>
                  <a:schemeClr val="tx1">
                    <a:tint val="75000"/>
                  </a:schemeClr>
                </a:solidFill>
              </a:defRPr>
            </a:lvl7pPr>
            <a:lvl8pPr marL="17922752" indent="0" algn="ctr">
              <a:buNone/>
              <a:defRPr>
                <a:solidFill>
                  <a:schemeClr val="tx1">
                    <a:tint val="75000"/>
                  </a:schemeClr>
                </a:solidFill>
              </a:defRPr>
            </a:lvl8pPr>
            <a:lvl9pPr marL="20483145" indent="0" algn="ctr">
              <a:buNone/>
              <a:defRPr>
                <a:solidFill>
                  <a:schemeClr val="tx1">
                    <a:tint val="75000"/>
                  </a:schemeClr>
                </a:solidFill>
              </a:defRPr>
            </a:lvl9pPr>
          </a:lstStyle>
          <a:p>
            <a:r>
              <a:rPr lang="el-GR"/>
              <a:t>Στυλ κύριου υπότιτλου</a:t>
            </a:r>
            <a:endParaRPr dirty="0"/>
          </a:p>
        </p:txBody>
      </p:sp>
    </p:spTree>
    <p:extLst>
      <p:ext uri="{BB962C8B-B14F-4D97-AF65-F5344CB8AC3E}">
        <p14:creationId xmlns:p14="http://schemas.microsoft.com/office/powerpoint/2010/main" val="4377005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4_Προσαρμοσμένη διάταξη">
    <p:spTree>
      <p:nvGrpSpPr>
        <p:cNvPr id="1" name=""/>
        <p:cNvGrpSpPr/>
        <p:nvPr/>
      </p:nvGrpSpPr>
      <p:grpSpPr>
        <a:xfrm>
          <a:off x="0" y="0"/>
          <a:ext cx="0" cy="0"/>
          <a:chOff x="0" y="0"/>
          <a:chExt cx="0" cy="0"/>
        </a:xfrm>
      </p:grpSpPr>
      <p:sp>
        <p:nvSpPr>
          <p:cNvPr id="5" name="Rectangle 3">
            <a:extLst>
              <a:ext uri="{FF2B5EF4-FFF2-40B4-BE49-F238E27FC236}">
                <a16:creationId xmlns:a16="http://schemas.microsoft.com/office/drawing/2014/main" id="{3E56274C-0B50-4E93-BFAB-0D8D4498313B}"/>
              </a:ext>
            </a:extLst>
          </p:cNvPr>
          <p:cNvSpPr>
            <a:spLocks noChangeArrowheads="1"/>
          </p:cNvSpPr>
          <p:nvPr userDrawn="1"/>
        </p:nvSpPr>
        <p:spPr bwMode="gray">
          <a:xfrm>
            <a:off x="0" y="0"/>
            <a:ext cx="51203517" cy="8864599"/>
          </a:xfrm>
          <a:prstGeom prst="rect">
            <a:avLst/>
          </a:prstGeom>
          <a:gradFill rotWithShape="1">
            <a:gsLst>
              <a:gs pos="0">
                <a:srgbClr val="DDDDDD"/>
              </a:gs>
              <a:gs pos="100000">
                <a:srgbClr val="FFFF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0000" tIns="90000" rIns="72000" bIns="90000" anchor="ctr"/>
          <a:lstStyle/>
          <a:p>
            <a:pPr algn="ctr" eaLnBrk="0" hangingPunct="0"/>
            <a:endParaRPr lang="el-GR" noProof="1"/>
          </a:p>
        </p:txBody>
      </p:sp>
      <p:sp>
        <p:nvSpPr>
          <p:cNvPr id="2" name="Τίτλος 1"/>
          <p:cNvSpPr>
            <a:spLocks noGrp="1"/>
          </p:cNvSpPr>
          <p:nvPr>
            <p:ph type="title"/>
          </p:nvPr>
        </p:nvSpPr>
        <p:spPr/>
        <p:txBody>
          <a:bodyPr/>
          <a:lstStyle/>
          <a:p>
            <a:r>
              <a:rPr lang="el-GR" dirty="0"/>
              <a:t>Στυλ κύριου τίτλου</a:t>
            </a:r>
          </a:p>
        </p:txBody>
      </p:sp>
      <p:sp>
        <p:nvSpPr>
          <p:cNvPr id="3" name="Θέση ημερομηνίας 2"/>
          <p:cNvSpPr>
            <a:spLocks noGrp="1"/>
          </p:cNvSpPr>
          <p:nvPr>
            <p:ph type="dt" sz="half" idx="10"/>
          </p:nvPr>
        </p:nvSpPr>
        <p:spPr/>
        <p:txBody>
          <a:bodyPr/>
          <a:lstStyle/>
          <a:p>
            <a:pPr>
              <a:defRPr/>
            </a:pPr>
            <a:endParaRPr lang="en-US"/>
          </a:p>
        </p:txBody>
      </p:sp>
      <p:pic>
        <p:nvPicPr>
          <p:cNvPr id="6" name="Εικόνα 5">
            <a:extLst>
              <a:ext uri="{FF2B5EF4-FFF2-40B4-BE49-F238E27FC236}">
                <a16:creationId xmlns:a16="http://schemas.microsoft.com/office/drawing/2014/main" id="{DD382F16-9815-41A8-B209-400E674C09DC}"/>
              </a:ext>
            </a:extLst>
          </p:cNvPr>
          <p:cNvPicPr>
            <a:picLocks noChangeAspect="1"/>
          </p:cNvPicPr>
          <p:nvPr userDrawn="1"/>
        </p:nvPicPr>
        <p:blipFill>
          <a:blip/>
          <a:stretch>
            <a:fillRect/>
          </a:stretch>
        </p:blipFill>
        <p:spPr>
          <a:xfrm>
            <a:off x="840104" y="27141829"/>
            <a:ext cx="9478805" cy="1562994"/>
          </a:xfrm>
          <a:prstGeom prst="rect">
            <a:avLst/>
          </a:prstGeom>
        </p:spPr>
      </p:pic>
    </p:spTree>
    <p:extLst>
      <p:ext uri="{BB962C8B-B14F-4D97-AF65-F5344CB8AC3E}">
        <p14:creationId xmlns:p14="http://schemas.microsoft.com/office/powerpoint/2010/main" val="34821082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microsoft.com/office/2007/relationships/hdphoto" Target="../media/hdphoto1.wdp"/><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slideLayout" Target="../slideLayouts/slideLayout27.xml"/><Relationship Id="rId18" Type="http://schemas.openxmlformats.org/officeDocument/2006/relationships/slideLayout" Target="../slideLayouts/slideLayout32.xml"/><Relationship Id="rId3" Type="http://schemas.openxmlformats.org/officeDocument/2006/relationships/slideLayout" Target="../slideLayouts/slideLayout17.xml"/><Relationship Id="rId21" Type="http://schemas.openxmlformats.org/officeDocument/2006/relationships/image" Target="../media/image1.png"/><Relationship Id="rId7" Type="http://schemas.openxmlformats.org/officeDocument/2006/relationships/slideLayout" Target="../slideLayouts/slideLayout21.xml"/><Relationship Id="rId12" Type="http://schemas.openxmlformats.org/officeDocument/2006/relationships/slideLayout" Target="../slideLayouts/slideLayout26.xml"/><Relationship Id="rId17" Type="http://schemas.openxmlformats.org/officeDocument/2006/relationships/slideLayout" Target="../slideLayouts/slideLayout31.xml"/><Relationship Id="rId2" Type="http://schemas.openxmlformats.org/officeDocument/2006/relationships/slideLayout" Target="../slideLayouts/slideLayout16.xml"/><Relationship Id="rId16" Type="http://schemas.openxmlformats.org/officeDocument/2006/relationships/slideLayout" Target="../slideLayouts/slideLayout30.xml"/><Relationship Id="rId20" Type="http://schemas.openxmlformats.org/officeDocument/2006/relationships/theme" Target="../theme/theme2.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5" Type="http://schemas.openxmlformats.org/officeDocument/2006/relationships/slideLayout" Target="../slideLayouts/slideLayout29.xml"/><Relationship Id="rId10" Type="http://schemas.openxmlformats.org/officeDocument/2006/relationships/slideLayout" Target="../slideLayouts/slideLayout24.xml"/><Relationship Id="rId19" Type="http://schemas.openxmlformats.org/officeDocument/2006/relationships/slideLayout" Target="../slideLayouts/slideLayout33.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slideLayout" Target="../slideLayouts/slideLayout28.xml"/><Relationship Id="rId22" Type="http://schemas.microsoft.com/office/2007/relationships/hdphoto" Target="../media/hdphoto1.wdp"/></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slideLayout" Target="../slideLayouts/slideLayout46.xml"/><Relationship Id="rId18" Type="http://schemas.openxmlformats.org/officeDocument/2006/relationships/slideLayout" Target="../slideLayouts/slideLayout51.xml"/><Relationship Id="rId3" Type="http://schemas.openxmlformats.org/officeDocument/2006/relationships/slideLayout" Target="../slideLayouts/slideLayout36.xml"/><Relationship Id="rId21" Type="http://schemas.microsoft.com/office/2007/relationships/hdphoto" Target="../media/hdphoto1.wdp"/><Relationship Id="rId7" Type="http://schemas.openxmlformats.org/officeDocument/2006/relationships/slideLayout" Target="../slideLayouts/slideLayout40.xml"/><Relationship Id="rId12" Type="http://schemas.openxmlformats.org/officeDocument/2006/relationships/slideLayout" Target="../slideLayouts/slideLayout45.xml"/><Relationship Id="rId17" Type="http://schemas.openxmlformats.org/officeDocument/2006/relationships/slideLayout" Target="../slideLayouts/slideLayout50.xml"/><Relationship Id="rId2" Type="http://schemas.openxmlformats.org/officeDocument/2006/relationships/slideLayout" Target="../slideLayouts/slideLayout35.xml"/><Relationship Id="rId16" Type="http://schemas.openxmlformats.org/officeDocument/2006/relationships/slideLayout" Target="../slideLayouts/slideLayout49.xml"/><Relationship Id="rId20" Type="http://schemas.openxmlformats.org/officeDocument/2006/relationships/image" Target="../media/image1.png"/><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5" Type="http://schemas.openxmlformats.org/officeDocument/2006/relationships/slideLayout" Target="../slideLayouts/slideLayout48.xml"/><Relationship Id="rId10" Type="http://schemas.openxmlformats.org/officeDocument/2006/relationships/slideLayout" Target="../slideLayouts/slideLayout43.xml"/><Relationship Id="rId19" Type="http://schemas.openxmlformats.org/officeDocument/2006/relationships/theme" Target="../theme/theme3.xml"/><Relationship Id="rId4" Type="http://schemas.openxmlformats.org/officeDocument/2006/relationships/slideLayout" Target="../slideLayouts/slideLayout37.xml"/><Relationship Id="rId9" Type="http://schemas.openxmlformats.org/officeDocument/2006/relationships/slideLayout" Target="../slideLayouts/slideLayout42.xml"/><Relationship Id="rId14" Type="http://schemas.openxmlformats.org/officeDocument/2006/relationships/slideLayout" Target="../slideLayouts/slideLayout4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Rectangle 3">
            <a:extLst>
              <a:ext uri="{FF2B5EF4-FFF2-40B4-BE49-F238E27FC236}">
                <a16:creationId xmlns:a16="http://schemas.microsoft.com/office/drawing/2014/main" id="{2858913F-A972-4764-835F-98F8EA7943EE}"/>
              </a:ext>
            </a:extLst>
          </p:cNvPr>
          <p:cNvSpPr>
            <a:spLocks noChangeArrowheads="1"/>
          </p:cNvSpPr>
          <p:nvPr userDrawn="1"/>
        </p:nvSpPr>
        <p:spPr bwMode="gray">
          <a:xfrm>
            <a:off x="0" y="0"/>
            <a:ext cx="51203517" cy="8864599"/>
          </a:xfrm>
          <a:prstGeom prst="rect">
            <a:avLst/>
          </a:prstGeom>
          <a:gradFill rotWithShape="1">
            <a:gsLst>
              <a:gs pos="0">
                <a:srgbClr val="DDDDDD"/>
              </a:gs>
              <a:gs pos="100000">
                <a:srgbClr val="FFFF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0000" tIns="90000" rIns="72000" bIns="90000" anchor="ctr"/>
          <a:lstStyle/>
          <a:p>
            <a:pPr algn="ctr" eaLnBrk="0" hangingPunct="0"/>
            <a:endParaRPr lang="el-GR" noProof="1"/>
          </a:p>
        </p:txBody>
      </p:sp>
      <p:sp>
        <p:nvSpPr>
          <p:cNvPr id="1027" name="Title Placeholder 1"/>
          <p:cNvSpPr>
            <a:spLocks noGrp="1"/>
          </p:cNvSpPr>
          <p:nvPr>
            <p:ph type="title"/>
          </p:nvPr>
        </p:nvSpPr>
        <p:spPr bwMode="auto">
          <a:xfrm>
            <a:off x="397624" y="0"/>
            <a:ext cx="44898946" cy="27809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l-GR" dirty="0"/>
              <a:t>Στυλ κύριου τίτλου</a:t>
            </a:r>
            <a:endParaRPr lang="en-US" dirty="0"/>
          </a:p>
        </p:txBody>
      </p:sp>
      <p:sp>
        <p:nvSpPr>
          <p:cNvPr id="1028" name="Text Placeholder 2"/>
          <p:cNvSpPr>
            <a:spLocks noGrp="1"/>
          </p:cNvSpPr>
          <p:nvPr>
            <p:ph type="body" idx="1"/>
          </p:nvPr>
        </p:nvSpPr>
        <p:spPr bwMode="auto">
          <a:xfrm>
            <a:off x="7467600" y="5267325"/>
            <a:ext cx="36271200" cy="206761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l-GR" dirty="0"/>
              <a:t>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endParaRPr lang="en-US" dirty="0"/>
          </a:p>
        </p:txBody>
      </p:sp>
      <p:sp>
        <p:nvSpPr>
          <p:cNvPr id="4" name="Date Placeholder 3"/>
          <p:cNvSpPr>
            <a:spLocks noGrp="1"/>
          </p:cNvSpPr>
          <p:nvPr>
            <p:ph type="dt" sz="half" idx="2"/>
          </p:nvPr>
        </p:nvSpPr>
        <p:spPr>
          <a:xfrm>
            <a:off x="1333500" y="28100734"/>
            <a:ext cx="11521811" cy="400050"/>
          </a:xfrm>
          <a:prstGeom prst="rect">
            <a:avLst/>
          </a:prstGeom>
        </p:spPr>
        <p:txBody>
          <a:bodyPr vert="horz" lIns="91440" tIns="45720" rIns="91440" bIns="45720" rtlCol="0" anchor="ctr"/>
          <a:lstStyle>
            <a:lvl1pPr algn="l" defTabSz="4301461" eaLnBrk="1" fontAlgn="auto" hangingPunct="1">
              <a:spcBef>
                <a:spcPts val="0"/>
              </a:spcBef>
              <a:spcAft>
                <a:spcPts val="0"/>
              </a:spcAft>
              <a:defRPr sz="1867" smtClean="0">
                <a:solidFill>
                  <a:schemeClr val="tx1">
                    <a:tint val="75000"/>
                  </a:schemeClr>
                </a:solidFill>
                <a:latin typeface="+mn-lt"/>
              </a:defRPr>
            </a:lvl1pPr>
          </a:lstStyle>
          <a:p>
            <a:pPr>
              <a:defRPr/>
            </a:pPr>
            <a:endParaRPr lang="en-US"/>
          </a:p>
        </p:txBody>
      </p:sp>
      <p:sp>
        <p:nvSpPr>
          <p:cNvPr id="13" name="Date Placeholder 3">
            <a:extLst>
              <a:ext uri="{FF2B5EF4-FFF2-40B4-BE49-F238E27FC236}">
                <a16:creationId xmlns:a16="http://schemas.microsoft.com/office/drawing/2014/main" id="{32C4BB0F-E2AE-4FBE-BB5E-B23B82CE7753}"/>
              </a:ext>
            </a:extLst>
          </p:cNvPr>
          <p:cNvSpPr txBox="1">
            <a:spLocks/>
          </p:cNvSpPr>
          <p:nvPr userDrawn="1"/>
        </p:nvSpPr>
        <p:spPr>
          <a:xfrm>
            <a:off x="1333500" y="28100734"/>
            <a:ext cx="11521811" cy="400050"/>
          </a:xfrm>
          <a:prstGeom prst="rect">
            <a:avLst/>
          </a:prstGeom>
        </p:spPr>
        <p:txBody>
          <a:bodyPr vert="horz" lIns="91440" tIns="45720" rIns="91440" bIns="45720" rtlCol="0" anchor="ctr"/>
          <a:lstStyle>
            <a:defPPr>
              <a:defRPr lang="en-US"/>
            </a:defPPr>
            <a:lvl1pPr algn="l" defTabSz="4301461" rtl="0" eaLnBrk="1" fontAlgn="auto" hangingPunct="1">
              <a:spcBef>
                <a:spcPts val="0"/>
              </a:spcBef>
              <a:spcAft>
                <a:spcPts val="0"/>
              </a:spcAft>
              <a:defRPr sz="1867" kern="1200" smtClean="0">
                <a:solidFill>
                  <a:schemeClr val="tx1">
                    <a:tint val="75000"/>
                  </a:schemeClr>
                </a:solidFill>
                <a:latin typeface="+mn-lt"/>
                <a:ea typeface="+mn-ea"/>
                <a:cs typeface="+mn-cs"/>
              </a:defRPr>
            </a:lvl1pPr>
            <a:lvl2pPr marL="1843088" indent="-1385888" algn="l" defTabSz="3686175" rtl="0" eaLnBrk="0" fontAlgn="base" hangingPunct="0">
              <a:spcBef>
                <a:spcPct val="0"/>
              </a:spcBef>
              <a:spcAft>
                <a:spcPct val="0"/>
              </a:spcAft>
              <a:defRPr sz="7200" kern="1200">
                <a:solidFill>
                  <a:schemeClr val="tx1"/>
                </a:solidFill>
                <a:latin typeface="Calibri" panose="020F0502020204030204" pitchFamily="34" charset="0"/>
                <a:ea typeface="+mn-ea"/>
                <a:cs typeface="+mn-cs"/>
              </a:defRPr>
            </a:lvl2pPr>
            <a:lvl3pPr marL="3686175" indent="-2771775" algn="l" defTabSz="3686175" rtl="0" eaLnBrk="0" fontAlgn="base" hangingPunct="0">
              <a:spcBef>
                <a:spcPct val="0"/>
              </a:spcBef>
              <a:spcAft>
                <a:spcPct val="0"/>
              </a:spcAft>
              <a:defRPr sz="7200" kern="1200">
                <a:solidFill>
                  <a:schemeClr val="tx1"/>
                </a:solidFill>
                <a:latin typeface="Calibri" panose="020F0502020204030204" pitchFamily="34" charset="0"/>
                <a:ea typeface="+mn-ea"/>
                <a:cs typeface="+mn-cs"/>
              </a:defRPr>
            </a:lvl3pPr>
            <a:lvl4pPr marL="5529263" indent="-4157663" algn="l" defTabSz="3686175" rtl="0" eaLnBrk="0" fontAlgn="base" hangingPunct="0">
              <a:spcBef>
                <a:spcPct val="0"/>
              </a:spcBef>
              <a:spcAft>
                <a:spcPct val="0"/>
              </a:spcAft>
              <a:defRPr sz="7200" kern="1200">
                <a:solidFill>
                  <a:schemeClr val="tx1"/>
                </a:solidFill>
                <a:latin typeface="Calibri" panose="020F0502020204030204" pitchFamily="34" charset="0"/>
                <a:ea typeface="+mn-ea"/>
                <a:cs typeface="+mn-cs"/>
              </a:defRPr>
            </a:lvl4pPr>
            <a:lvl5pPr marL="7372350" indent="-5543550" algn="l" defTabSz="3686175" rtl="0" eaLnBrk="0" fontAlgn="base" hangingPunct="0">
              <a:spcBef>
                <a:spcPct val="0"/>
              </a:spcBef>
              <a:spcAft>
                <a:spcPct val="0"/>
              </a:spcAft>
              <a:defRPr sz="7200" kern="1200">
                <a:solidFill>
                  <a:schemeClr val="tx1"/>
                </a:solidFill>
                <a:latin typeface="Calibri" panose="020F0502020204030204" pitchFamily="34" charset="0"/>
                <a:ea typeface="+mn-ea"/>
                <a:cs typeface="+mn-cs"/>
              </a:defRPr>
            </a:lvl5pPr>
            <a:lvl6pPr marL="2286000" algn="l" defTabSz="914400" rtl="0" eaLnBrk="1" latinLnBrk="0" hangingPunct="1">
              <a:defRPr sz="7200" kern="1200">
                <a:solidFill>
                  <a:schemeClr val="tx1"/>
                </a:solidFill>
                <a:latin typeface="Calibri" panose="020F0502020204030204" pitchFamily="34" charset="0"/>
                <a:ea typeface="+mn-ea"/>
                <a:cs typeface="+mn-cs"/>
              </a:defRPr>
            </a:lvl6pPr>
            <a:lvl7pPr marL="2743200" algn="l" defTabSz="914400" rtl="0" eaLnBrk="1" latinLnBrk="0" hangingPunct="1">
              <a:defRPr sz="7200" kern="1200">
                <a:solidFill>
                  <a:schemeClr val="tx1"/>
                </a:solidFill>
                <a:latin typeface="Calibri" panose="020F0502020204030204" pitchFamily="34" charset="0"/>
                <a:ea typeface="+mn-ea"/>
                <a:cs typeface="+mn-cs"/>
              </a:defRPr>
            </a:lvl7pPr>
            <a:lvl8pPr marL="3200400" algn="l" defTabSz="914400" rtl="0" eaLnBrk="1" latinLnBrk="0" hangingPunct="1">
              <a:defRPr sz="7200" kern="1200">
                <a:solidFill>
                  <a:schemeClr val="tx1"/>
                </a:solidFill>
                <a:latin typeface="Calibri" panose="020F0502020204030204" pitchFamily="34" charset="0"/>
                <a:ea typeface="+mn-ea"/>
                <a:cs typeface="+mn-cs"/>
              </a:defRPr>
            </a:lvl8pPr>
            <a:lvl9pPr marL="3657600" algn="l" defTabSz="914400" rtl="0" eaLnBrk="1" latinLnBrk="0" hangingPunct="1">
              <a:defRPr sz="7200" kern="1200">
                <a:solidFill>
                  <a:schemeClr val="tx1"/>
                </a:solidFill>
                <a:latin typeface="Calibri" panose="020F0502020204030204" pitchFamily="34" charset="0"/>
                <a:ea typeface="+mn-ea"/>
                <a:cs typeface="+mn-cs"/>
              </a:defRPr>
            </a:lvl9pPr>
          </a:lstStyle>
          <a:p>
            <a:pPr>
              <a:defRPr/>
            </a:pPr>
            <a:fld id="{0FC8BEA2-BCFC-42D2-9A56-97CAA0B739CA}" type="datetimeFigureOut">
              <a:rPr lang="en-US" smtClean="0"/>
              <a:pPr>
                <a:defRPr/>
              </a:pPr>
              <a:t>7/9/2026</a:t>
            </a:fld>
            <a:endParaRPr lang="en-US"/>
          </a:p>
        </p:txBody>
      </p:sp>
      <p:sp>
        <p:nvSpPr>
          <p:cNvPr id="14" name="Rectangle 6">
            <a:extLst>
              <a:ext uri="{FF2B5EF4-FFF2-40B4-BE49-F238E27FC236}">
                <a16:creationId xmlns:a16="http://schemas.microsoft.com/office/drawing/2014/main" id="{4A297AD2-E354-4537-B431-C4269B5B5E59}"/>
              </a:ext>
            </a:extLst>
          </p:cNvPr>
          <p:cNvSpPr/>
          <p:nvPr userDrawn="1"/>
        </p:nvSpPr>
        <p:spPr bwMode="invGray">
          <a:xfrm>
            <a:off x="0" y="27249120"/>
            <a:ext cx="51206400" cy="1598746"/>
          </a:xfrm>
          <a:prstGeom prst="rect">
            <a:avLst/>
          </a:prstGeom>
          <a:solidFill>
            <a:srgbClr val="11547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defTabSz="4301461" eaLnBrk="1" fontAlgn="auto" hangingPunct="1">
              <a:spcBef>
                <a:spcPts val="0"/>
              </a:spcBef>
              <a:spcAft>
                <a:spcPts val="0"/>
              </a:spcAft>
              <a:defRPr/>
            </a:pPr>
            <a:r>
              <a:rPr lang="el-GR" sz="4600" dirty="0">
                <a:solidFill>
                  <a:schemeClr val="bg1">
                    <a:lumMod val="65000"/>
                  </a:schemeClr>
                </a:solidFill>
              </a:rPr>
              <a:t>Αυτοτελές Τμήμα Συλλογής και Επεξεργασίας Δικαστικών Στατιστικών Στοιχείων (</a:t>
            </a:r>
            <a:r>
              <a:rPr lang="el-GR" sz="4600" dirty="0" err="1">
                <a:solidFill>
                  <a:schemeClr val="bg1">
                    <a:lumMod val="65000"/>
                  </a:schemeClr>
                </a:solidFill>
              </a:rPr>
              <a:t>JustStat</a:t>
            </a:r>
            <a:r>
              <a:rPr lang="el-GR" sz="4600" dirty="0">
                <a:solidFill>
                  <a:schemeClr val="bg1">
                    <a:lumMod val="65000"/>
                  </a:schemeClr>
                </a:solidFill>
              </a:rPr>
              <a:t> ) </a:t>
            </a:r>
            <a:endParaRPr lang="en-US" sz="4600" dirty="0">
              <a:solidFill>
                <a:schemeClr val="bg1">
                  <a:lumMod val="65000"/>
                </a:schemeClr>
              </a:solidFill>
            </a:endParaRPr>
          </a:p>
        </p:txBody>
      </p:sp>
      <p:pic>
        <p:nvPicPr>
          <p:cNvPr id="15" name="Εικόνα 14" descr="Εικόνα που περιέχει κείμενο, γραμματοσειρά, λογότυπο, σύμβολο&#10;&#10;Περιγραφή που δημιουργήθηκε αυτόματα">
            <a:extLst>
              <a:ext uri="{FF2B5EF4-FFF2-40B4-BE49-F238E27FC236}">
                <a16:creationId xmlns:a16="http://schemas.microsoft.com/office/drawing/2014/main" id="{A6D35082-13AC-4316-8646-AC8017585B79}"/>
              </a:ext>
            </a:extLst>
          </p:cNvPr>
          <p:cNvPicPr>
            <a:picLocks noChangeAspect="1"/>
          </p:cNvPicPr>
          <p:nvPr userDrawn="1"/>
        </p:nvPicPr>
        <p:blipFill>
          <a:blip r:embed="rId16">
            <a:duotone>
              <a:schemeClr val="bg2">
                <a:shade val="45000"/>
                <a:satMod val="135000"/>
              </a:schemeClr>
              <a:prstClr val="white"/>
            </a:duotone>
            <a:extLst>
              <a:ext uri="{BEBA8EAE-BF5A-486C-A8C5-ECC9F3942E4B}">
                <a14:imgProps xmlns:a14="http://schemas.microsoft.com/office/drawing/2010/main">
                  <a14:imgLayer r:embed="rId17">
                    <a14:imgEffect>
                      <a14:brightnessContrast bright="-40000" contrast="-40000"/>
                    </a14:imgEffect>
                  </a14:imgLayer>
                </a14:imgProps>
              </a:ext>
              <a:ext uri="{28A0092B-C50C-407E-A947-70E740481C1C}">
                <a14:useLocalDpi xmlns:a14="http://schemas.microsoft.com/office/drawing/2010/main" val="0"/>
              </a:ext>
            </a:extLst>
          </a:blip>
          <a:stretch>
            <a:fillRect/>
          </a:stretch>
        </p:blipFill>
        <p:spPr>
          <a:xfrm>
            <a:off x="397624" y="27249120"/>
            <a:ext cx="5978940" cy="1459552"/>
          </a:xfrm>
          <a:prstGeom prst="rect">
            <a:avLst/>
          </a:prstGeom>
        </p:spPr>
      </p:pic>
    </p:spTree>
  </p:cSld>
  <p:clrMap bg1="lt1" tx1="dk1" bg2="lt2" tx2="dk2" accent1="accent1" accent2="accent2" accent3="accent3" accent4="accent4" accent5="accent5" accent6="accent6" hlink="hlink" folHlink="folHlink"/>
  <p:sldLayoutIdLst>
    <p:sldLayoutId id="2147483682" r:id="rId1"/>
    <p:sldLayoutId id="2147483713" r:id="rId2"/>
    <p:sldLayoutId id="2147483720" r:id="rId3"/>
    <p:sldLayoutId id="2147483722" r:id="rId4"/>
    <p:sldLayoutId id="2147483702" r:id="rId5"/>
    <p:sldLayoutId id="2147483704" r:id="rId6"/>
    <p:sldLayoutId id="2147483688" r:id="rId7"/>
    <p:sldLayoutId id="2147483689" r:id="rId8"/>
    <p:sldLayoutId id="2147483690" r:id="rId9"/>
    <p:sldLayoutId id="2147483756" r:id="rId10"/>
    <p:sldLayoutId id="2147483758" r:id="rId11"/>
    <p:sldLayoutId id="2147483777" r:id="rId12"/>
    <p:sldLayoutId id="2147483779" r:id="rId13"/>
    <p:sldLayoutId id="2147483812" r:id="rId14"/>
  </p:sldLayoutIdLst>
  <p:hf hdr="0" ftr="0" dt="0"/>
  <p:txStyles>
    <p:titleStyle>
      <a:lvl1pPr algn="l" defTabSz="5119305" rtl="0" fontAlgn="base">
        <a:lnSpc>
          <a:spcPct val="90000"/>
        </a:lnSpc>
        <a:spcBef>
          <a:spcPct val="0"/>
        </a:spcBef>
        <a:spcAft>
          <a:spcPct val="0"/>
        </a:spcAft>
        <a:defRPr sz="15050" b="1" kern="1200">
          <a:solidFill>
            <a:srgbClr val="0B354D"/>
          </a:solidFill>
          <a:latin typeface="Calibri Light" panose="020F0302020204030204" pitchFamily="34" charset="0"/>
          <a:ea typeface="Calibri Light" panose="020F0302020204030204" pitchFamily="34" charset="0"/>
          <a:cs typeface="Calibri Light" panose="020F0302020204030204" pitchFamily="34" charset="0"/>
        </a:defRPr>
      </a:lvl1pPr>
      <a:lvl2pPr algn="l" defTabSz="5119305" rtl="0" fontAlgn="base">
        <a:lnSpc>
          <a:spcPct val="90000"/>
        </a:lnSpc>
        <a:spcBef>
          <a:spcPct val="0"/>
        </a:spcBef>
        <a:spcAft>
          <a:spcPct val="0"/>
        </a:spcAft>
        <a:defRPr sz="10267" b="1">
          <a:solidFill>
            <a:schemeClr val="bg1"/>
          </a:solidFill>
          <a:latin typeface="Cambria" panose="02040503050406030204" pitchFamily="18" charset="0"/>
        </a:defRPr>
      </a:lvl2pPr>
      <a:lvl3pPr algn="l" defTabSz="5119305" rtl="0" fontAlgn="base">
        <a:lnSpc>
          <a:spcPct val="90000"/>
        </a:lnSpc>
        <a:spcBef>
          <a:spcPct val="0"/>
        </a:spcBef>
        <a:spcAft>
          <a:spcPct val="0"/>
        </a:spcAft>
        <a:defRPr sz="10267" b="1">
          <a:solidFill>
            <a:schemeClr val="bg1"/>
          </a:solidFill>
          <a:latin typeface="Cambria" panose="02040503050406030204" pitchFamily="18" charset="0"/>
        </a:defRPr>
      </a:lvl3pPr>
      <a:lvl4pPr algn="l" defTabSz="5119305" rtl="0" fontAlgn="base">
        <a:lnSpc>
          <a:spcPct val="90000"/>
        </a:lnSpc>
        <a:spcBef>
          <a:spcPct val="0"/>
        </a:spcBef>
        <a:spcAft>
          <a:spcPct val="0"/>
        </a:spcAft>
        <a:defRPr sz="10267" b="1">
          <a:solidFill>
            <a:schemeClr val="bg1"/>
          </a:solidFill>
          <a:latin typeface="Cambria" panose="02040503050406030204" pitchFamily="18" charset="0"/>
        </a:defRPr>
      </a:lvl4pPr>
      <a:lvl5pPr algn="l" defTabSz="5119305" rtl="0" fontAlgn="base">
        <a:lnSpc>
          <a:spcPct val="90000"/>
        </a:lnSpc>
        <a:spcBef>
          <a:spcPct val="0"/>
        </a:spcBef>
        <a:spcAft>
          <a:spcPct val="0"/>
        </a:spcAft>
        <a:defRPr sz="10267" b="1">
          <a:solidFill>
            <a:schemeClr val="bg1"/>
          </a:solidFill>
          <a:latin typeface="Cambria" panose="02040503050406030204" pitchFamily="18" charset="0"/>
        </a:defRPr>
      </a:lvl5pPr>
      <a:lvl6pPr marL="533415" algn="l" defTabSz="5119305" rtl="0" fontAlgn="base">
        <a:lnSpc>
          <a:spcPct val="90000"/>
        </a:lnSpc>
        <a:spcBef>
          <a:spcPct val="0"/>
        </a:spcBef>
        <a:spcAft>
          <a:spcPct val="0"/>
        </a:spcAft>
        <a:defRPr sz="10267" b="1">
          <a:solidFill>
            <a:schemeClr val="bg1"/>
          </a:solidFill>
          <a:latin typeface="Cambria" panose="02040503050406030204" pitchFamily="18" charset="0"/>
        </a:defRPr>
      </a:lvl6pPr>
      <a:lvl7pPr marL="1066830" algn="l" defTabSz="5119305" rtl="0" fontAlgn="base">
        <a:lnSpc>
          <a:spcPct val="90000"/>
        </a:lnSpc>
        <a:spcBef>
          <a:spcPct val="0"/>
        </a:spcBef>
        <a:spcAft>
          <a:spcPct val="0"/>
        </a:spcAft>
        <a:defRPr sz="10267" b="1">
          <a:solidFill>
            <a:schemeClr val="bg1"/>
          </a:solidFill>
          <a:latin typeface="Cambria" panose="02040503050406030204" pitchFamily="18" charset="0"/>
        </a:defRPr>
      </a:lvl7pPr>
      <a:lvl8pPr marL="1600246" algn="l" defTabSz="5119305" rtl="0" fontAlgn="base">
        <a:lnSpc>
          <a:spcPct val="90000"/>
        </a:lnSpc>
        <a:spcBef>
          <a:spcPct val="0"/>
        </a:spcBef>
        <a:spcAft>
          <a:spcPct val="0"/>
        </a:spcAft>
        <a:defRPr sz="10267" b="1">
          <a:solidFill>
            <a:schemeClr val="bg1"/>
          </a:solidFill>
          <a:latin typeface="Cambria" panose="02040503050406030204" pitchFamily="18" charset="0"/>
        </a:defRPr>
      </a:lvl8pPr>
      <a:lvl9pPr marL="2133661" algn="l" defTabSz="5119305" rtl="0" fontAlgn="base">
        <a:lnSpc>
          <a:spcPct val="90000"/>
        </a:lnSpc>
        <a:spcBef>
          <a:spcPct val="0"/>
        </a:spcBef>
        <a:spcAft>
          <a:spcPct val="0"/>
        </a:spcAft>
        <a:defRPr sz="10267" b="1">
          <a:solidFill>
            <a:schemeClr val="bg1"/>
          </a:solidFill>
          <a:latin typeface="Cambria" panose="02040503050406030204" pitchFamily="18" charset="0"/>
        </a:defRPr>
      </a:lvl9pPr>
    </p:titleStyle>
    <p:bodyStyle>
      <a:lvl1pPr marL="533415" indent="-533415" algn="l" defTabSz="5119305" rtl="0" fontAlgn="base">
        <a:spcBef>
          <a:spcPts val="1400"/>
        </a:spcBef>
        <a:spcAft>
          <a:spcPct val="0"/>
        </a:spcAft>
        <a:buClr>
          <a:schemeClr val="accent2"/>
        </a:buClr>
        <a:buFont typeface="Arial" panose="020B0604020202020204" pitchFamily="34" charset="0"/>
        <a:buChar char="•"/>
        <a:defRPr sz="3267" kern="1200">
          <a:solidFill>
            <a:schemeClr val="tx1"/>
          </a:solidFill>
          <a:latin typeface="+mn-lt"/>
          <a:ea typeface="+mn-ea"/>
          <a:cs typeface="+mn-cs"/>
        </a:defRPr>
      </a:lvl1pPr>
      <a:lvl2pPr marL="1279827" indent="-533415" algn="l" defTabSz="5119305" rtl="0" fontAlgn="base">
        <a:spcBef>
          <a:spcPts val="1400"/>
        </a:spcBef>
        <a:spcAft>
          <a:spcPct val="0"/>
        </a:spcAft>
        <a:buClr>
          <a:schemeClr val="accent2"/>
        </a:buClr>
        <a:buFont typeface="Arial" panose="020B0604020202020204" pitchFamily="34" charset="0"/>
        <a:buChar char="•"/>
        <a:defRPr sz="2800" kern="1200">
          <a:solidFill>
            <a:schemeClr val="tx1"/>
          </a:solidFill>
          <a:latin typeface="+mn-lt"/>
          <a:ea typeface="+mn-ea"/>
          <a:cs typeface="+mn-cs"/>
        </a:defRPr>
      </a:lvl2pPr>
      <a:lvl3pPr marL="1279827" indent="-533415" algn="l" defTabSz="5119305" rtl="0" fontAlgn="base">
        <a:spcBef>
          <a:spcPts val="1400"/>
        </a:spcBef>
        <a:spcAft>
          <a:spcPct val="0"/>
        </a:spcAft>
        <a:buClr>
          <a:schemeClr val="accent2"/>
        </a:buClr>
        <a:buFont typeface="Arial" panose="020B0604020202020204" pitchFamily="34" charset="0"/>
        <a:buChar char="•"/>
        <a:defRPr sz="2800" kern="1200">
          <a:solidFill>
            <a:schemeClr val="tx1"/>
          </a:solidFill>
          <a:latin typeface="+mn-lt"/>
          <a:ea typeface="+mn-ea"/>
          <a:cs typeface="+mn-cs"/>
        </a:defRPr>
      </a:lvl3pPr>
      <a:lvl4pPr marL="1279827" indent="-533415" algn="l" defTabSz="5119305" rtl="0" fontAlgn="base">
        <a:spcBef>
          <a:spcPts val="1400"/>
        </a:spcBef>
        <a:spcAft>
          <a:spcPct val="0"/>
        </a:spcAft>
        <a:buClr>
          <a:schemeClr val="accent2"/>
        </a:buClr>
        <a:buFont typeface="Arial" panose="020B0604020202020204" pitchFamily="34" charset="0"/>
        <a:buChar char="•"/>
        <a:defRPr sz="2800" kern="1200">
          <a:solidFill>
            <a:schemeClr val="tx1"/>
          </a:solidFill>
          <a:latin typeface="+mn-lt"/>
          <a:ea typeface="+mn-ea"/>
          <a:cs typeface="+mn-cs"/>
        </a:defRPr>
      </a:lvl4pPr>
      <a:lvl5pPr marL="1279827" indent="-533415" algn="l" defTabSz="5119305" rtl="0" fontAlgn="base">
        <a:spcBef>
          <a:spcPts val="1400"/>
        </a:spcBef>
        <a:spcAft>
          <a:spcPct val="0"/>
        </a:spcAft>
        <a:buClr>
          <a:schemeClr val="accent2"/>
        </a:buClr>
        <a:buFont typeface="Arial" panose="020B0604020202020204" pitchFamily="34" charset="0"/>
        <a:buChar char="•"/>
        <a:defRPr sz="2800" kern="1200">
          <a:solidFill>
            <a:schemeClr val="tx1"/>
          </a:solidFill>
          <a:latin typeface="+mn-lt"/>
          <a:ea typeface="+mn-ea"/>
          <a:cs typeface="+mn-cs"/>
        </a:defRPr>
      </a:lvl5pPr>
      <a:lvl6pPr marL="1280197" indent="-533415" algn="l" defTabSz="5120786" rtl="0" eaLnBrk="1" latinLnBrk="0" hangingPunct="1">
        <a:lnSpc>
          <a:spcPct val="100000"/>
        </a:lnSpc>
        <a:spcBef>
          <a:spcPts val="1400"/>
        </a:spcBef>
        <a:buClr>
          <a:schemeClr val="accent2"/>
        </a:buClr>
        <a:buFont typeface="Arial" panose="020B0604020202020204" pitchFamily="34" charset="0"/>
        <a:buChar char="•"/>
        <a:defRPr sz="2800" kern="1200">
          <a:solidFill>
            <a:schemeClr val="tx1"/>
          </a:solidFill>
          <a:latin typeface="+mn-lt"/>
          <a:ea typeface="+mn-ea"/>
          <a:cs typeface="+mn-cs"/>
        </a:defRPr>
      </a:lvl6pPr>
      <a:lvl7pPr marL="1280197" indent="-533415" algn="l" defTabSz="5120786" rtl="0" eaLnBrk="1" latinLnBrk="0" hangingPunct="1">
        <a:lnSpc>
          <a:spcPct val="100000"/>
        </a:lnSpc>
        <a:spcBef>
          <a:spcPts val="1400"/>
        </a:spcBef>
        <a:buClr>
          <a:schemeClr val="accent2"/>
        </a:buClr>
        <a:buFont typeface="Arial" panose="020B0604020202020204" pitchFamily="34" charset="0"/>
        <a:buChar char="•"/>
        <a:defRPr sz="2800" kern="1200">
          <a:solidFill>
            <a:schemeClr val="tx1"/>
          </a:solidFill>
          <a:latin typeface="+mn-lt"/>
          <a:ea typeface="+mn-ea"/>
          <a:cs typeface="+mn-cs"/>
        </a:defRPr>
      </a:lvl7pPr>
      <a:lvl8pPr marL="1280197" indent="-533415" algn="l" defTabSz="5120786" rtl="0" eaLnBrk="1" latinLnBrk="0" hangingPunct="1">
        <a:lnSpc>
          <a:spcPct val="100000"/>
        </a:lnSpc>
        <a:spcBef>
          <a:spcPts val="1400"/>
        </a:spcBef>
        <a:buClr>
          <a:schemeClr val="accent2"/>
        </a:buClr>
        <a:buFont typeface="Arial" panose="020B0604020202020204" pitchFamily="34" charset="0"/>
        <a:buChar char="•"/>
        <a:defRPr sz="2800" kern="1200">
          <a:solidFill>
            <a:schemeClr val="tx1"/>
          </a:solidFill>
          <a:latin typeface="+mn-lt"/>
          <a:ea typeface="+mn-ea"/>
          <a:cs typeface="+mn-cs"/>
        </a:defRPr>
      </a:lvl8pPr>
      <a:lvl9pPr marL="1280197" indent="-533415" algn="l" defTabSz="5120786" rtl="0" eaLnBrk="1" latinLnBrk="0" hangingPunct="1">
        <a:lnSpc>
          <a:spcPct val="100000"/>
        </a:lnSpc>
        <a:spcBef>
          <a:spcPts val="1400"/>
        </a:spcBef>
        <a:buClr>
          <a:schemeClr val="accent2"/>
        </a:buClr>
        <a:buFont typeface="Arial" panose="020B0604020202020204" pitchFamily="34" charset="0"/>
        <a:buChar char="•"/>
        <a:defRPr sz="2800" kern="1200">
          <a:solidFill>
            <a:schemeClr val="tx1"/>
          </a:solidFill>
          <a:latin typeface="+mn-lt"/>
          <a:ea typeface="+mn-ea"/>
          <a:cs typeface="+mn-cs"/>
        </a:defRPr>
      </a:lvl9pPr>
    </p:bodyStyle>
    <p:otherStyle>
      <a:defPPr>
        <a:defRPr lang="en-US"/>
      </a:defPPr>
      <a:lvl1pPr marL="0" algn="l" defTabSz="5120786" rtl="0" eaLnBrk="1" latinLnBrk="0" hangingPunct="1">
        <a:defRPr sz="10080" kern="1200">
          <a:solidFill>
            <a:schemeClr val="tx1"/>
          </a:solidFill>
          <a:latin typeface="+mn-lt"/>
          <a:ea typeface="+mn-ea"/>
          <a:cs typeface="+mn-cs"/>
        </a:defRPr>
      </a:lvl1pPr>
      <a:lvl2pPr marL="2560393" algn="l" defTabSz="5120786" rtl="0" eaLnBrk="1" latinLnBrk="0" hangingPunct="1">
        <a:defRPr sz="10080" kern="1200">
          <a:solidFill>
            <a:schemeClr val="tx1"/>
          </a:solidFill>
          <a:latin typeface="+mn-lt"/>
          <a:ea typeface="+mn-ea"/>
          <a:cs typeface="+mn-cs"/>
        </a:defRPr>
      </a:lvl2pPr>
      <a:lvl3pPr marL="5120786" algn="l" defTabSz="5120786" rtl="0" eaLnBrk="1" latinLnBrk="0" hangingPunct="1">
        <a:defRPr sz="10080" kern="1200">
          <a:solidFill>
            <a:schemeClr val="tx1"/>
          </a:solidFill>
          <a:latin typeface="+mn-lt"/>
          <a:ea typeface="+mn-ea"/>
          <a:cs typeface="+mn-cs"/>
        </a:defRPr>
      </a:lvl3pPr>
      <a:lvl4pPr marL="7681179" algn="l" defTabSz="5120786" rtl="0" eaLnBrk="1" latinLnBrk="0" hangingPunct="1">
        <a:defRPr sz="10080" kern="1200">
          <a:solidFill>
            <a:schemeClr val="tx1"/>
          </a:solidFill>
          <a:latin typeface="+mn-lt"/>
          <a:ea typeface="+mn-ea"/>
          <a:cs typeface="+mn-cs"/>
        </a:defRPr>
      </a:lvl4pPr>
      <a:lvl5pPr marL="10241573" algn="l" defTabSz="5120786" rtl="0" eaLnBrk="1" latinLnBrk="0" hangingPunct="1">
        <a:defRPr sz="10080" kern="1200">
          <a:solidFill>
            <a:schemeClr val="tx1"/>
          </a:solidFill>
          <a:latin typeface="+mn-lt"/>
          <a:ea typeface="+mn-ea"/>
          <a:cs typeface="+mn-cs"/>
        </a:defRPr>
      </a:lvl5pPr>
      <a:lvl6pPr marL="12801966" algn="l" defTabSz="5120786" rtl="0" eaLnBrk="1" latinLnBrk="0" hangingPunct="1">
        <a:defRPr sz="10080" kern="1200">
          <a:solidFill>
            <a:schemeClr val="tx1"/>
          </a:solidFill>
          <a:latin typeface="+mn-lt"/>
          <a:ea typeface="+mn-ea"/>
          <a:cs typeface="+mn-cs"/>
        </a:defRPr>
      </a:lvl6pPr>
      <a:lvl7pPr marL="15362359" algn="l" defTabSz="5120786" rtl="0" eaLnBrk="1" latinLnBrk="0" hangingPunct="1">
        <a:defRPr sz="10080" kern="1200">
          <a:solidFill>
            <a:schemeClr val="tx1"/>
          </a:solidFill>
          <a:latin typeface="+mn-lt"/>
          <a:ea typeface="+mn-ea"/>
          <a:cs typeface="+mn-cs"/>
        </a:defRPr>
      </a:lvl7pPr>
      <a:lvl8pPr marL="17922752" algn="l" defTabSz="5120786" rtl="0" eaLnBrk="1" latinLnBrk="0" hangingPunct="1">
        <a:defRPr sz="10080" kern="1200">
          <a:solidFill>
            <a:schemeClr val="tx1"/>
          </a:solidFill>
          <a:latin typeface="+mn-lt"/>
          <a:ea typeface="+mn-ea"/>
          <a:cs typeface="+mn-cs"/>
        </a:defRPr>
      </a:lvl8pPr>
      <a:lvl9pPr marL="20483145" algn="l" defTabSz="5120786" rtl="0" eaLnBrk="1" latinLnBrk="0" hangingPunct="1">
        <a:defRPr sz="1008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bwMode="invGray">
          <a:xfrm>
            <a:off x="0" y="0"/>
            <a:ext cx="51206400" cy="440055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4301461" eaLnBrk="1" fontAlgn="auto" hangingPunct="1">
              <a:spcBef>
                <a:spcPts val="0"/>
              </a:spcBef>
              <a:spcAft>
                <a:spcPts val="0"/>
              </a:spcAft>
              <a:defRPr/>
            </a:pPr>
            <a:endParaRPr lang="en-US" sz="8468"/>
          </a:p>
        </p:txBody>
      </p:sp>
      <p:sp>
        <p:nvSpPr>
          <p:cNvPr id="1027" name="Title Placeholder 1"/>
          <p:cNvSpPr>
            <a:spLocks noGrp="1"/>
          </p:cNvSpPr>
          <p:nvPr>
            <p:ph type="title"/>
          </p:nvPr>
        </p:nvSpPr>
        <p:spPr bwMode="auto">
          <a:xfrm>
            <a:off x="640080" y="1665357"/>
            <a:ext cx="44898946" cy="27809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l-GR" dirty="0"/>
              <a:t>Στυλ κύριου τίτλου</a:t>
            </a:r>
            <a:endParaRPr lang="en-US" dirty="0"/>
          </a:p>
        </p:txBody>
      </p:sp>
      <p:sp>
        <p:nvSpPr>
          <p:cNvPr id="1028" name="Text Placeholder 2"/>
          <p:cNvSpPr>
            <a:spLocks noGrp="1"/>
          </p:cNvSpPr>
          <p:nvPr>
            <p:ph type="body" idx="1"/>
          </p:nvPr>
        </p:nvSpPr>
        <p:spPr bwMode="auto">
          <a:xfrm>
            <a:off x="7467600" y="5267325"/>
            <a:ext cx="36271200" cy="206761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l-GR" dirty="0"/>
              <a:t>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endParaRPr lang="en-US" dirty="0"/>
          </a:p>
        </p:txBody>
      </p:sp>
      <p:sp>
        <p:nvSpPr>
          <p:cNvPr id="4" name="Date Placeholder 3"/>
          <p:cNvSpPr>
            <a:spLocks noGrp="1"/>
          </p:cNvSpPr>
          <p:nvPr>
            <p:ph type="dt" sz="half" idx="2"/>
          </p:nvPr>
        </p:nvSpPr>
        <p:spPr>
          <a:xfrm>
            <a:off x="1333500" y="28100734"/>
            <a:ext cx="11521811" cy="400050"/>
          </a:xfrm>
          <a:prstGeom prst="rect">
            <a:avLst/>
          </a:prstGeom>
        </p:spPr>
        <p:txBody>
          <a:bodyPr vert="horz" lIns="91440" tIns="45720" rIns="91440" bIns="45720" rtlCol="0" anchor="ctr"/>
          <a:lstStyle>
            <a:lvl1pPr algn="l" defTabSz="4301461" eaLnBrk="1" fontAlgn="auto" hangingPunct="1">
              <a:spcBef>
                <a:spcPts val="0"/>
              </a:spcBef>
              <a:spcAft>
                <a:spcPts val="0"/>
              </a:spcAft>
              <a:defRPr sz="1867" smtClean="0">
                <a:solidFill>
                  <a:schemeClr val="tx1">
                    <a:tint val="75000"/>
                  </a:schemeClr>
                </a:solidFill>
                <a:latin typeface="+mn-lt"/>
              </a:defRPr>
            </a:lvl1pPr>
          </a:lstStyle>
          <a:p>
            <a:pPr>
              <a:defRPr/>
            </a:pPr>
            <a:endParaRPr lang="en-US"/>
          </a:p>
        </p:txBody>
      </p:sp>
      <p:sp>
        <p:nvSpPr>
          <p:cNvPr id="3" name="Rectangle 6">
            <a:extLst>
              <a:ext uri="{FF2B5EF4-FFF2-40B4-BE49-F238E27FC236}">
                <a16:creationId xmlns:a16="http://schemas.microsoft.com/office/drawing/2014/main" id="{7A0CA017-1C3D-3F0C-5616-CA67C98F5ECF}"/>
              </a:ext>
            </a:extLst>
          </p:cNvPr>
          <p:cNvSpPr/>
          <p:nvPr userDrawn="1"/>
        </p:nvSpPr>
        <p:spPr bwMode="invGray">
          <a:xfrm>
            <a:off x="0" y="27249120"/>
            <a:ext cx="51206400" cy="1598746"/>
          </a:xfrm>
          <a:prstGeom prst="rect">
            <a:avLst/>
          </a:prstGeom>
          <a:solidFill>
            <a:srgbClr val="11547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defTabSz="4301461" eaLnBrk="1" fontAlgn="auto" hangingPunct="1">
              <a:spcBef>
                <a:spcPts val="0"/>
              </a:spcBef>
              <a:spcAft>
                <a:spcPts val="0"/>
              </a:spcAft>
              <a:defRPr/>
            </a:pPr>
            <a:r>
              <a:rPr lang="el-GR" sz="4600" dirty="0">
                <a:solidFill>
                  <a:schemeClr val="bg1">
                    <a:lumMod val="65000"/>
                  </a:schemeClr>
                </a:solidFill>
              </a:rPr>
              <a:t>Αυτοτελές Τμήμα Συλλογής και Επεξεργασίας Δικαστικών Στατιστικών Στοιχείων (</a:t>
            </a:r>
            <a:r>
              <a:rPr lang="el-GR" sz="4600" dirty="0" err="1">
                <a:solidFill>
                  <a:schemeClr val="bg1">
                    <a:lumMod val="65000"/>
                  </a:schemeClr>
                </a:solidFill>
              </a:rPr>
              <a:t>JustStat</a:t>
            </a:r>
            <a:r>
              <a:rPr lang="el-GR" sz="4600" dirty="0">
                <a:solidFill>
                  <a:schemeClr val="bg1">
                    <a:lumMod val="65000"/>
                  </a:schemeClr>
                </a:solidFill>
              </a:rPr>
              <a:t> ) </a:t>
            </a:r>
            <a:endParaRPr lang="en-US" sz="4600" dirty="0">
              <a:solidFill>
                <a:schemeClr val="bg1">
                  <a:lumMod val="65000"/>
                </a:schemeClr>
              </a:solidFill>
            </a:endParaRPr>
          </a:p>
        </p:txBody>
      </p:sp>
      <p:pic>
        <p:nvPicPr>
          <p:cNvPr id="10" name="Εικόνα 9" descr="Εικόνα που περιέχει κείμενο, γραμματοσειρά, λογότυπο, σύμβολο&#10;&#10;Περιγραφή που δημιουργήθηκε αυτόματα">
            <a:extLst>
              <a:ext uri="{FF2B5EF4-FFF2-40B4-BE49-F238E27FC236}">
                <a16:creationId xmlns:a16="http://schemas.microsoft.com/office/drawing/2014/main" id="{366A0EF7-DB22-F6D6-93AD-901BAFEE3C14}"/>
              </a:ext>
            </a:extLst>
          </p:cNvPr>
          <p:cNvPicPr>
            <a:picLocks noChangeAspect="1"/>
          </p:cNvPicPr>
          <p:nvPr userDrawn="1"/>
        </p:nvPicPr>
        <p:blipFill>
          <a:blip r:embed="rId21">
            <a:duotone>
              <a:schemeClr val="bg2">
                <a:shade val="45000"/>
                <a:satMod val="135000"/>
              </a:schemeClr>
              <a:prstClr val="white"/>
            </a:duotone>
            <a:extLst>
              <a:ext uri="{BEBA8EAE-BF5A-486C-A8C5-ECC9F3942E4B}">
                <a14:imgProps xmlns:a14="http://schemas.microsoft.com/office/drawing/2010/main">
                  <a14:imgLayer r:embed="rId22">
                    <a14:imgEffect>
                      <a14:brightnessContrast bright="-40000" contrast="-40000"/>
                    </a14:imgEffect>
                  </a14:imgLayer>
                </a14:imgProps>
              </a:ext>
              <a:ext uri="{28A0092B-C50C-407E-A947-70E740481C1C}">
                <a14:useLocalDpi xmlns:a14="http://schemas.microsoft.com/office/drawing/2010/main" val="0"/>
              </a:ext>
            </a:extLst>
          </a:blip>
          <a:stretch>
            <a:fillRect/>
          </a:stretch>
        </p:blipFill>
        <p:spPr>
          <a:xfrm>
            <a:off x="397624" y="27249120"/>
            <a:ext cx="5978940" cy="1459552"/>
          </a:xfrm>
          <a:prstGeom prst="rect">
            <a:avLst/>
          </a:prstGeom>
        </p:spPr>
      </p:pic>
    </p:spTree>
    <p:extLst>
      <p:ext uri="{BB962C8B-B14F-4D97-AF65-F5344CB8AC3E}">
        <p14:creationId xmlns:p14="http://schemas.microsoft.com/office/powerpoint/2010/main" val="4228231746"/>
      </p:ext>
    </p:extLst>
  </p:cSld>
  <p:clrMap bg1="lt1" tx1="dk1" bg2="lt2" tx2="dk2" accent1="accent1" accent2="accent2" accent3="accent3" accent4="accent4" accent5="accent5" accent6="accent6" hlink="hlink" folHlink="folHlink"/>
  <p:sldLayoutIdLst>
    <p:sldLayoutId id="2147483814" r:id="rId1"/>
    <p:sldLayoutId id="2147483815" r:id="rId2"/>
    <p:sldLayoutId id="2147483816" r:id="rId3"/>
    <p:sldLayoutId id="2147483817" r:id="rId4"/>
    <p:sldLayoutId id="2147483818" r:id="rId5"/>
    <p:sldLayoutId id="2147483820" r:id="rId6"/>
    <p:sldLayoutId id="2147483821" r:id="rId7"/>
    <p:sldLayoutId id="2147483822" r:id="rId8"/>
    <p:sldLayoutId id="2147483823" r:id="rId9"/>
    <p:sldLayoutId id="2147483824" r:id="rId10"/>
    <p:sldLayoutId id="2147483825" r:id="rId11"/>
    <p:sldLayoutId id="2147483826" r:id="rId12"/>
    <p:sldLayoutId id="2147483827" r:id="rId13"/>
    <p:sldLayoutId id="2147483828" r:id="rId14"/>
    <p:sldLayoutId id="2147483829" r:id="rId15"/>
    <p:sldLayoutId id="2147483830" r:id="rId16"/>
    <p:sldLayoutId id="2147483831" r:id="rId17"/>
    <p:sldLayoutId id="2147483832" r:id="rId18"/>
    <p:sldLayoutId id="2147483833" r:id="rId19"/>
  </p:sldLayoutIdLst>
  <p:hf hdr="0" ftr="0" dt="0"/>
  <p:txStyles>
    <p:titleStyle>
      <a:lvl1pPr algn="l" defTabSz="5119305" rtl="0" fontAlgn="base">
        <a:lnSpc>
          <a:spcPct val="90000"/>
        </a:lnSpc>
        <a:spcBef>
          <a:spcPct val="0"/>
        </a:spcBef>
        <a:spcAft>
          <a:spcPct val="0"/>
        </a:spcAft>
        <a:defRPr sz="15050" b="0" kern="1200">
          <a:solidFill>
            <a:schemeClr val="bg1"/>
          </a:solidFill>
          <a:latin typeface="+mn-lt"/>
          <a:ea typeface="+mj-ea"/>
          <a:cs typeface="+mj-cs"/>
        </a:defRPr>
      </a:lvl1pPr>
      <a:lvl2pPr algn="l" defTabSz="5119305" rtl="0" fontAlgn="base">
        <a:lnSpc>
          <a:spcPct val="90000"/>
        </a:lnSpc>
        <a:spcBef>
          <a:spcPct val="0"/>
        </a:spcBef>
        <a:spcAft>
          <a:spcPct val="0"/>
        </a:spcAft>
        <a:defRPr sz="10267" b="1">
          <a:solidFill>
            <a:schemeClr val="bg1"/>
          </a:solidFill>
          <a:latin typeface="Cambria" panose="02040503050406030204" pitchFamily="18" charset="0"/>
        </a:defRPr>
      </a:lvl2pPr>
      <a:lvl3pPr algn="l" defTabSz="5119305" rtl="0" fontAlgn="base">
        <a:lnSpc>
          <a:spcPct val="90000"/>
        </a:lnSpc>
        <a:spcBef>
          <a:spcPct val="0"/>
        </a:spcBef>
        <a:spcAft>
          <a:spcPct val="0"/>
        </a:spcAft>
        <a:defRPr sz="10267" b="1">
          <a:solidFill>
            <a:schemeClr val="bg1"/>
          </a:solidFill>
          <a:latin typeface="Cambria" panose="02040503050406030204" pitchFamily="18" charset="0"/>
        </a:defRPr>
      </a:lvl3pPr>
      <a:lvl4pPr algn="l" defTabSz="5119305" rtl="0" fontAlgn="base">
        <a:lnSpc>
          <a:spcPct val="90000"/>
        </a:lnSpc>
        <a:spcBef>
          <a:spcPct val="0"/>
        </a:spcBef>
        <a:spcAft>
          <a:spcPct val="0"/>
        </a:spcAft>
        <a:defRPr sz="10267" b="1">
          <a:solidFill>
            <a:schemeClr val="bg1"/>
          </a:solidFill>
          <a:latin typeface="Cambria" panose="02040503050406030204" pitchFamily="18" charset="0"/>
        </a:defRPr>
      </a:lvl4pPr>
      <a:lvl5pPr algn="l" defTabSz="5119305" rtl="0" fontAlgn="base">
        <a:lnSpc>
          <a:spcPct val="90000"/>
        </a:lnSpc>
        <a:spcBef>
          <a:spcPct val="0"/>
        </a:spcBef>
        <a:spcAft>
          <a:spcPct val="0"/>
        </a:spcAft>
        <a:defRPr sz="10267" b="1">
          <a:solidFill>
            <a:schemeClr val="bg1"/>
          </a:solidFill>
          <a:latin typeface="Cambria" panose="02040503050406030204" pitchFamily="18" charset="0"/>
        </a:defRPr>
      </a:lvl5pPr>
      <a:lvl6pPr marL="533415" algn="l" defTabSz="5119305" rtl="0" fontAlgn="base">
        <a:lnSpc>
          <a:spcPct val="90000"/>
        </a:lnSpc>
        <a:spcBef>
          <a:spcPct val="0"/>
        </a:spcBef>
        <a:spcAft>
          <a:spcPct val="0"/>
        </a:spcAft>
        <a:defRPr sz="10267" b="1">
          <a:solidFill>
            <a:schemeClr val="bg1"/>
          </a:solidFill>
          <a:latin typeface="Cambria" panose="02040503050406030204" pitchFamily="18" charset="0"/>
        </a:defRPr>
      </a:lvl6pPr>
      <a:lvl7pPr marL="1066830" algn="l" defTabSz="5119305" rtl="0" fontAlgn="base">
        <a:lnSpc>
          <a:spcPct val="90000"/>
        </a:lnSpc>
        <a:spcBef>
          <a:spcPct val="0"/>
        </a:spcBef>
        <a:spcAft>
          <a:spcPct val="0"/>
        </a:spcAft>
        <a:defRPr sz="10267" b="1">
          <a:solidFill>
            <a:schemeClr val="bg1"/>
          </a:solidFill>
          <a:latin typeface="Cambria" panose="02040503050406030204" pitchFamily="18" charset="0"/>
        </a:defRPr>
      </a:lvl7pPr>
      <a:lvl8pPr marL="1600246" algn="l" defTabSz="5119305" rtl="0" fontAlgn="base">
        <a:lnSpc>
          <a:spcPct val="90000"/>
        </a:lnSpc>
        <a:spcBef>
          <a:spcPct val="0"/>
        </a:spcBef>
        <a:spcAft>
          <a:spcPct val="0"/>
        </a:spcAft>
        <a:defRPr sz="10267" b="1">
          <a:solidFill>
            <a:schemeClr val="bg1"/>
          </a:solidFill>
          <a:latin typeface="Cambria" panose="02040503050406030204" pitchFamily="18" charset="0"/>
        </a:defRPr>
      </a:lvl8pPr>
      <a:lvl9pPr marL="2133661" algn="l" defTabSz="5119305" rtl="0" fontAlgn="base">
        <a:lnSpc>
          <a:spcPct val="90000"/>
        </a:lnSpc>
        <a:spcBef>
          <a:spcPct val="0"/>
        </a:spcBef>
        <a:spcAft>
          <a:spcPct val="0"/>
        </a:spcAft>
        <a:defRPr sz="10267" b="1">
          <a:solidFill>
            <a:schemeClr val="bg1"/>
          </a:solidFill>
          <a:latin typeface="Cambria" panose="02040503050406030204" pitchFamily="18" charset="0"/>
        </a:defRPr>
      </a:lvl9pPr>
    </p:titleStyle>
    <p:bodyStyle>
      <a:lvl1pPr marL="533415" indent="-533415" algn="l" defTabSz="5119305" rtl="0" fontAlgn="base">
        <a:spcBef>
          <a:spcPts val="1400"/>
        </a:spcBef>
        <a:spcAft>
          <a:spcPct val="0"/>
        </a:spcAft>
        <a:buClr>
          <a:schemeClr val="accent2"/>
        </a:buClr>
        <a:buFont typeface="Arial" panose="020B0604020202020204" pitchFamily="34" charset="0"/>
        <a:buChar char="•"/>
        <a:defRPr sz="3267" kern="1200">
          <a:solidFill>
            <a:schemeClr val="tx1"/>
          </a:solidFill>
          <a:latin typeface="+mn-lt"/>
          <a:ea typeface="+mn-ea"/>
          <a:cs typeface="+mn-cs"/>
        </a:defRPr>
      </a:lvl1pPr>
      <a:lvl2pPr marL="1279827" indent="-533415" algn="l" defTabSz="5119305" rtl="0" fontAlgn="base">
        <a:spcBef>
          <a:spcPts val="1400"/>
        </a:spcBef>
        <a:spcAft>
          <a:spcPct val="0"/>
        </a:spcAft>
        <a:buClr>
          <a:schemeClr val="accent2"/>
        </a:buClr>
        <a:buFont typeface="Arial" panose="020B0604020202020204" pitchFamily="34" charset="0"/>
        <a:buChar char="•"/>
        <a:defRPr sz="2800" kern="1200">
          <a:solidFill>
            <a:schemeClr val="tx1"/>
          </a:solidFill>
          <a:latin typeface="+mn-lt"/>
          <a:ea typeface="+mn-ea"/>
          <a:cs typeface="+mn-cs"/>
        </a:defRPr>
      </a:lvl2pPr>
      <a:lvl3pPr marL="1279827" indent="-533415" algn="l" defTabSz="5119305" rtl="0" fontAlgn="base">
        <a:spcBef>
          <a:spcPts val="1400"/>
        </a:spcBef>
        <a:spcAft>
          <a:spcPct val="0"/>
        </a:spcAft>
        <a:buClr>
          <a:schemeClr val="accent2"/>
        </a:buClr>
        <a:buFont typeface="Arial" panose="020B0604020202020204" pitchFamily="34" charset="0"/>
        <a:buChar char="•"/>
        <a:defRPr sz="2800" kern="1200">
          <a:solidFill>
            <a:schemeClr val="tx1"/>
          </a:solidFill>
          <a:latin typeface="+mn-lt"/>
          <a:ea typeface="+mn-ea"/>
          <a:cs typeface="+mn-cs"/>
        </a:defRPr>
      </a:lvl3pPr>
      <a:lvl4pPr marL="1279827" indent="-533415" algn="l" defTabSz="5119305" rtl="0" fontAlgn="base">
        <a:spcBef>
          <a:spcPts val="1400"/>
        </a:spcBef>
        <a:spcAft>
          <a:spcPct val="0"/>
        </a:spcAft>
        <a:buClr>
          <a:schemeClr val="accent2"/>
        </a:buClr>
        <a:buFont typeface="Arial" panose="020B0604020202020204" pitchFamily="34" charset="0"/>
        <a:buChar char="•"/>
        <a:defRPr sz="2800" kern="1200">
          <a:solidFill>
            <a:schemeClr val="tx1"/>
          </a:solidFill>
          <a:latin typeface="+mn-lt"/>
          <a:ea typeface="+mn-ea"/>
          <a:cs typeface="+mn-cs"/>
        </a:defRPr>
      </a:lvl4pPr>
      <a:lvl5pPr marL="1279827" indent="-533415" algn="l" defTabSz="5119305" rtl="0" fontAlgn="base">
        <a:spcBef>
          <a:spcPts val="1400"/>
        </a:spcBef>
        <a:spcAft>
          <a:spcPct val="0"/>
        </a:spcAft>
        <a:buClr>
          <a:schemeClr val="accent2"/>
        </a:buClr>
        <a:buFont typeface="Arial" panose="020B0604020202020204" pitchFamily="34" charset="0"/>
        <a:buChar char="•"/>
        <a:defRPr sz="2800" kern="1200">
          <a:solidFill>
            <a:schemeClr val="tx1"/>
          </a:solidFill>
          <a:latin typeface="+mn-lt"/>
          <a:ea typeface="+mn-ea"/>
          <a:cs typeface="+mn-cs"/>
        </a:defRPr>
      </a:lvl5pPr>
      <a:lvl6pPr marL="1280197" indent="-533415" algn="l" defTabSz="5120786" rtl="0" eaLnBrk="1" latinLnBrk="0" hangingPunct="1">
        <a:lnSpc>
          <a:spcPct val="100000"/>
        </a:lnSpc>
        <a:spcBef>
          <a:spcPts val="1400"/>
        </a:spcBef>
        <a:buClr>
          <a:schemeClr val="accent2"/>
        </a:buClr>
        <a:buFont typeface="Arial" panose="020B0604020202020204" pitchFamily="34" charset="0"/>
        <a:buChar char="•"/>
        <a:defRPr sz="2800" kern="1200">
          <a:solidFill>
            <a:schemeClr val="tx1"/>
          </a:solidFill>
          <a:latin typeface="+mn-lt"/>
          <a:ea typeface="+mn-ea"/>
          <a:cs typeface="+mn-cs"/>
        </a:defRPr>
      </a:lvl6pPr>
      <a:lvl7pPr marL="1280197" indent="-533415" algn="l" defTabSz="5120786" rtl="0" eaLnBrk="1" latinLnBrk="0" hangingPunct="1">
        <a:lnSpc>
          <a:spcPct val="100000"/>
        </a:lnSpc>
        <a:spcBef>
          <a:spcPts val="1400"/>
        </a:spcBef>
        <a:buClr>
          <a:schemeClr val="accent2"/>
        </a:buClr>
        <a:buFont typeface="Arial" panose="020B0604020202020204" pitchFamily="34" charset="0"/>
        <a:buChar char="•"/>
        <a:defRPr sz="2800" kern="1200">
          <a:solidFill>
            <a:schemeClr val="tx1"/>
          </a:solidFill>
          <a:latin typeface="+mn-lt"/>
          <a:ea typeface="+mn-ea"/>
          <a:cs typeface="+mn-cs"/>
        </a:defRPr>
      </a:lvl7pPr>
      <a:lvl8pPr marL="1280197" indent="-533415" algn="l" defTabSz="5120786" rtl="0" eaLnBrk="1" latinLnBrk="0" hangingPunct="1">
        <a:lnSpc>
          <a:spcPct val="100000"/>
        </a:lnSpc>
        <a:spcBef>
          <a:spcPts val="1400"/>
        </a:spcBef>
        <a:buClr>
          <a:schemeClr val="accent2"/>
        </a:buClr>
        <a:buFont typeface="Arial" panose="020B0604020202020204" pitchFamily="34" charset="0"/>
        <a:buChar char="•"/>
        <a:defRPr sz="2800" kern="1200">
          <a:solidFill>
            <a:schemeClr val="tx1"/>
          </a:solidFill>
          <a:latin typeface="+mn-lt"/>
          <a:ea typeface="+mn-ea"/>
          <a:cs typeface="+mn-cs"/>
        </a:defRPr>
      </a:lvl8pPr>
      <a:lvl9pPr marL="1280197" indent="-533415" algn="l" defTabSz="5120786" rtl="0" eaLnBrk="1" latinLnBrk="0" hangingPunct="1">
        <a:lnSpc>
          <a:spcPct val="100000"/>
        </a:lnSpc>
        <a:spcBef>
          <a:spcPts val="1400"/>
        </a:spcBef>
        <a:buClr>
          <a:schemeClr val="accent2"/>
        </a:buClr>
        <a:buFont typeface="Arial" panose="020B0604020202020204" pitchFamily="34" charset="0"/>
        <a:buChar char="•"/>
        <a:defRPr sz="2800" kern="1200">
          <a:solidFill>
            <a:schemeClr val="tx1"/>
          </a:solidFill>
          <a:latin typeface="+mn-lt"/>
          <a:ea typeface="+mn-ea"/>
          <a:cs typeface="+mn-cs"/>
        </a:defRPr>
      </a:lvl9pPr>
    </p:bodyStyle>
    <p:otherStyle>
      <a:defPPr>
        <a:defRPr lang="en-US"/>
      </a:defPPr>
      <a:lvl1pPr marL="0" algn="l" defTabSz="5120786" rtl="0" eaLnBrk="1" latinLnBrk="0" hangingPunct="1">
        <a:defRPr sz="10080" kern="1200">
          <a:solidFill>
            <a:schemeClr val="tx1"/>
          </a:solidFill>
          <a:latin typeface="+mn-lt"/>
          <a:ea typeface="+mn-ea"/>
          <a:cs typeface="+mn-cs"/>
        </a:defRPr>
      </a:lvl1pPr>
      <a:lvl2pPr marL="2560393" algn="l" defTabSz="5120786" rtl="0" eaLnBrk="1" latinLnBrk="0" hangingPunct="1">
        <a:defRPr sz="10080" kern="1200">
          <a:solidFill>
            <a:schemeClr val="tx1"/>
          </a:solidFill>
          <a:latin typeface="+mn-lt"/>
          <a:ea typeface="+mn-ea"/>
          <a:cs typeface="+mn-cs"/>
        </a:defRPr>
      </a:lvl2pPr>
      <a:lvl3pPr marL="5120786" algn="l" defTabSz="5120786" rtl="0" eaLnBrk="1" latinLnBrk="0" hangingPunct="1">
        <a:defRPr sz="10080" kern="1200">
          <a:solidFill>
            <a:schemeClr val="tx1"/>
          </a:solidFill>
          <a:latin typeface="+mn-lt"/>
          <a:ea typeface="+mn-ea"/>
          <a:cs typeface="+mn-cs"/>
        </a:defRPr>
      </a:lvl3pPr>
      <a:lvl4pPr marL="7681179" algn="l" defTabSz="5120786" rtl="0" eaLnBrk="1" latinLnBrk="0" hangingPunct="1">
        <a:defRPr sz="10080" kern="1200">
          <a:solidFill>
            <a:schemeClr val="tx1"/>
          </a:solidFill>
          <a:latin typeface="+mn-lt"/>
          <a:ea typeface="+mn-ea"/>
          <a:cs typeface="+mn-cs"/>
        </a:defRPr>
      </a:lvl4pPr>
      <a:lvl5pPr marL="10241573" algn="l" defTabSz="5120786" rtl="0" eaLnBrk="1" latinLnBrk="0" hangingPunct="1">
        <a:defRPr sz="10080" kern="1200">
          <a:solidFill>
            <a:schemeClr val="tx1"/>
          </a:solidFill>
          <a:latin typeface="+mn-lt"/>
          <a:ea typeface="+mn-ea"/>
          <a:cs typeface="+mn-cs"/>
        </a:defRPr>
      </a:lvl5pPr>
      <a:lvl6pPr marL="12801966" algn="l" defTabSz="5120786" rtl="0" eaLnBrk="1" latinLnBrk="0" hangingPunct="1">
        <a:defRPr sz="10080" kern="1200">
          <a:solidFill>
            <a:schemeClr val="tx1"/>
          </a:solidFill>
          <a:latin typeface="+mn-lt"/>
          <a:ea typeface="+mn-ea"/>
          <a:cs typeface="+mn-cs"/>
        </a:defRPr>
      </a:lvl6pPr>
      <a:lvl7pPr marL="15362359" algn="l" defTabSz="5120786" rtl="0" eaLnBrk="1" latinLnBrk="0" hangingPunct="1">
        <a:defRPr sz="10080" kern="1200">
          <a:solidFill>
            <a:schemeClr val="tx1"/>
          </a:solidFill>
          <a:latin typeface="+mn-lt"/>
          <a:ea typeface="+mn-ea"/>
          <a:cs typeface="+mn-cs"/>
        </a:defRPr>
      </a:lvl7pPr>
      <a:lvl8pPr marL="17922752" algn="l" defTabSz="5120786" rtl="0" eaLnBrk="1" latinLnBrk="0" hangingPunct="1">
        <a:defRPr sz="10080" kern="1200">
          <a:solidFill>
            <a:schemeClr val="tx1"/>
          </a:solidFill>
          <a:latin typeface="+mn-lt"/>
          <a:ea typeface="+mn-ea"/>
          <a:cs typeface="+mn-cs"/>
        </a:defRPr>
      </a:lvl8pPr>
      <a:lvl9pPr marL="20483145" algn="l" defTabSz="5120786" rtl="0" eaLnBrk="1" latinLnBrk="0" hangingPunct="1">
        <a:defRPr sz="1008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bwMode="invGray">
          <a:xfrm>
            <a:off x="0" y="0"/>
            <a:ext cx="51206400" cy="440055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4301461" eaLnBrk="1" fontAlgn="auto" hangingPunct="1">
              <a:spcBef>
                <a:spcPts val="0"/>
              </a:spcBef>
              <a:spcAft>
                <a:spcPts val="0"/>
              </a:spcAft>
              <a:defRPr/>
            </a:pPr>
            <a:endParaRPr lang="en-US" sz="8468"/>
          </a:p>
        </p:txBody>
      </p:sp>
      <p:sp>
        <p:nvSpPr>
          <p:cNvPr id="1027" name="Title Placeholder 1"/>
          <p:cNvSpPr>
            <a:spLocks noGrp="1"/>
          </p:cNvSpPr>
          <p:nvPr>
            <p:ph type="title"/>
          </p:nvPr>
        </p:nvSpPr>
        <p:spPr bwMode="auto">
          <a:xfrm>
            <a:off x="640080" y="1665357"/>
            <a:ext cx="44898946" cy="27809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l-GR" dirty="0"/>
              <a:t>Στυλ κύριου τίτλου</a:t>
            </a:r>
            <a:endParaRPr lang="en-US" dirty="0"/>
          </a:p>
        </p:txBody>
      </p:sp>
      <p:sp>
        <p:nvSpPr>
          <p:cNvPr id="1028" name="Text Placeholder 2"/>
          <p:cNvSpPr>
            <a:spLocks noGrp="1"/>
          </p:cNvSpPr>
          <p:nvPr>
            <p:ph type="body" idx="1"/>
          </p:nvPr>
        </p:nvSpPr>
        <p:spPr bwMode="auto">
          <a:xfrm>
            <a:off x="7467600" y="5267325"/>
            <a:ext cx="36271200" cy="206761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l-GR" dirty="0"/>
              <a:t>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endParaRPr lang="en-US" dirty="0"/>
          </a:p>
        </p:txBody>
      </p:sp>
      <p:sp>
        <p:nvSpPr>
          <p:cNvPr id="4" name="Date Placeholder 3"/>
          <p:cNvSpPr>
            <a:spLocks noGrp="1"/>
          </p:cNvSpPr>
          <p:nvPr>
            <p:ph type="dt" sz="half" idx="2"/>
          </p:nvPr>
        </p:nvSpPr>
        <p:spPr>
          <a:xfrm>
            <a:off x="1333500" y="28100734"/>
            <a:ext cx="11521811" cy="400050"/>
          </a:xfrm>
          <a:prstGeom prst="rect">
            <a:avLst/>
          </a:prstGeom>
        </p:spPr>
        <p:txBody>
          <a:bodyPr vert="horz" lIns="91440" tIns="45720" rIns="91440" bIns="45720" rtlCol="0" anchor="ctr"/>
          <a:lstStyle>
            <a:lvl1pPr algn="l" defTabSz="4301461" eaLnBrk="1" fontAlgn="auto" hangingPunct="1">
              <a:spcBef>
                <a:spcPts val="0"/>
              </a:spcBef>
              <a:spcAft>
                <a:spcPts val="0"/>
              </a:spcAft>
              <a:defRPr sz="1867" smtClean="0">
                <a:solidFill>
                  <a:schemeClr val="tx1">
                    <a:tint val="75000"/>
                  </a:schemeClr>
                </a:solidFill>
                <a:latin typeface="+mn-lt"/>
              </a:defRPr>
            </a:lvl1pPr>
          </a:lstStyle>
          <a:p>
            <a:pPr>
              <a:defRPr/>
            </a:pPr>
            <a:fld id="{0FC8BEA2-BCFC-42D2-9A56-97CAA0B739CA}" type="datetimeFigureOut">
              <a:rPr lang="en-US"/>
              <a:pPr>
                <a:defRPr/>
              </a:pPr>
              <a:t>7/9/2026</a:t>
            </a:fld>
            <a:endParaRPr lang="en-US"/>
          </a:p>
        </p:txBody>
      </p:sp>
      <p:sp>
        <p:nvSpPr>
          <p:cNvPr id="3" name="Rectangle 6">
            <a:extLst>
              <a:ext uri="{FF2B5EF4-FFF2-40B4-BE49-F238E27FC236}">
                <a16:creationId xmlns:a16="http://schemas.microsoft.com/office/drawing/2014/main" id="{AFF30F48-F061-F734-E319-564FF3B71D62}"/>
              </a:ext>
            </a:extLst>
          </p:cNvPr>
          <p:cNvSpPr/>
          <p:nvPr userDrawn="1"/>
        </p:nvSpPr>
        <p:spPr bwMode="invGray">
          <a:xfrm>
            <a:off x="0" y="27249120"/>
            <a:ext cx="51206400" cy="1598746"/>
          </a:xfrm>
          <a:prstGeom prst="rect">
            <a:avLst/>
          </a:prstGeom>
          <a:solidFill>
            <a:srgbClr val="11547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defTabSz="4301461" eaLnBrk="1" fontAlgn="auto" hangingPunct="1">
              <a:spcBef>
                <a:spcPts val="0"/>
              </a:spcBef>
              <a:spcAft>
                <a:spcPts val="0"/>
              </a:spcAft>
              <a:defRPr/>
            </a:pPr>
            <a:r>
              <a:rPr lang="el-GR" sz="4600" dirty="0">
                <a:solidFill>
                  <a:schemeClr val="bg1">
                    <a:lumMod val="65000"/>
                  </a:schemeClr>
                </a:solidFill>
              </a:rPr>
              <a:t>Αυτοτελές Τμήμα Συλλογής και Επεξεργασίας Δικαστικών Στατιστικών Στοιχείων (</a:t>
            </a:r>
            <a:r>
              <a:rPr lang="el-GR" sz="4600" dirty="0" err="1">
                <a:solidFill>
                  <a:schemeClr val="bg1">
                    <a:lumMod val="65000"/>
                  </a:schemeClr>
                </a:solidFill>
              </a:rPr>
              <a:t>JustStat</a:t>
            </a:r>
            <a:r>
              <a:rPr lang="el-GR" sz="4600" dirty="0">
                <a:solidFill>
                  <a:schemeClr val="bg1">
                    <a:lumMod val="65000"/>
                  </a:schemeClr>
                </a:solidFill>
              </a:rPr>
              <a:t> ) </a:t>
            </a:r>
            <a:endParaRPr lang="en-US" sz="4600" dirty="0">
              <a:solidFill>
                <a:schemeClr val="bg1">
                  <a:lumMod val="65000"/>
                </a:schemeClr>
              </a:solidFill>
            </a:endParaRPr>
          </a:p>
        </p:txBody>
      </p:sp>
      <p:pic>
        <p:nvPicPr>
          <p:cNvPr id="10" name="Εικόνα 9" descr="Εικόνα που περιέχει κείμενο, γραμματοσειρά, λογότυπο, σύμβολο&#10;&#10;Περιγραφή που δημιουργήθηκε αυτόματα">
            <a:extLst>
              <a:ext uri="{FF2B5EF4-FFF2-40B4-BE49-F238E27FC236}">
                <a16:creationId xmlns:a16="http://schemas.microsoft.com/office/drawing/2014/main" id="{1F1E4712-FB45-338B-4767-215CB9E9DD1F}"/>
              </a:ext>
            </a:extLst>
          </p:cNvPr>
          <p:cNvPicPr>
            <a:picLocks noChangeAspect="1"/>
          </p:cNvPicPr>
          <p:nvPr userDrawn="1"/>
        </p:nvPicPr>
        <p:blipFill>
          <a:blip r:embed="rId20">
            <a:duotone>
              <a:schemeClr val="bg2">
                <a:shade val="45000"/>
                <a:satMod val="135000"/>
              </a:schemeClr>
              <a:prstClr val="white"/>
            </a:duotone>
            <a:extLst>
              <a:ext uri="{BEBA8EAE-BF5A-486C-A8C5-ECC9F3942E4B}">
                <a14:imgProps xmlns:a14="http://schemas.microsoft.com/office/drawing/2010/main">
                  <a14:imgLayer r:embed="rId21">
                    <a14:imgEffect>
                      <a14:brightnessContrast bright="-40000" contrast="-40000"/>
                    </a14:imgEffect>
                  </a14:imgLayer>
                </a14:imgProps>
              </a:ext>
              <a:ext uri="{28A0092B-C50C-407E-A947-70E740481C1C}">
                <a14:useLocalDpi xmlns:a14="http://schemas.microsoft.com/office/drawing/2010/main" val="0"/>
              </a:ext>
            </a:extLst>
          </a:blip>
          <a:stretch>
            <a:fillRect/>
          </a:stretch>
        </p:blipFill>
        <p:spPr>
          <a:xfrm>
            <a:off x="397624" y="27249120"/>
            <a:ext cx="5978940" cy="1459552"/>
          </a:xfrm>
          <a:prstGeom prst="rect">
            <a:avLst/>
          </a:prstGeom>
        </p:spPr>
      </p:pic>
    </p:spTree>
    <p:extLst>
      <p:ext uri="{BB962C8B-B14F-4D97-AF65-F5344CB8AC3E}">
        <p14:creationId xmlns:p14="http://schemas.microsoft.com/office/powerpoint/2010/main" val="3892221259"/>
      </p:ext>
    </p:extLst>
  </p:cSld>
  <p:clrMap bg1="lt1" tx1="dk1" bg2="lt2" tx2="dk2" accent1="accent1" accent2="accent2" accent3="accent3" accent4="accent4" accent5="accent5" accent6="accent6" hlink="hlink" folHlink="folHlink"/>
  <p:sldLayoutIdLst>
    <p:sldLayoutId id="2147483835" r:id="rId1"/>
    <p:sldLayoutId id="2147483837" r:id="rId2"/>
    <p:sldLayoutId id="2147483838" r:id="rId3"/>
    <p:sldLayoutId id="2147483839" r:id="rId4"/>
    <p:sldLayoutId id="2147483840" r:id="rId5"/>
    <p:sldLayoutId id="2147483842" r:id="rId6"/>
    <p:sldLayoutId id="2147483843" r:id="rId7"/>
    <p:sldLayoutId id="2147483844" r:id="rId8"/>
    <p:sldLayoutId id="2147483845" r:id="rId9"/>
    <p:sldLayoutId id="2147483846" r:id="rId10"/>
    <p:sldLayoutId id="2147483847" r:id="rId11"/>
    <p:sldLayoutId id="2147483848" r:id="rId12"/>
    <p:sldLayoutId id="2147483849" r:id="rId13"/>
    <p:sldLayoutId id="2147483850" r:id="rId14"/>
    <p:sldLayoutId id="2147483851" r:id="rId15"/>
    <p:sldLayoutId id="2147483852" r:id="rId16"/>
    <p:sldLayoutId id="2147483853" r:id="rId17"/>
    <p:sldLayoutId id="2147483854" r:id="rId18"/>
  </p:sldLayoutIdLst>
  <p:txStyles>
    <p:titleStyle>
      <a:lvl1pPr algn="l" defTabSz="5119305" rtl="0" fontAlgn="base">
        <a:lnSpc>
          <a:spcPct val="90000"/>
        </a:lnSpc>
        <a:spcBef>
          <a:spcPct val="0"/>
        </a:spcBef>
        <a:spcAft>
          <a:spcPct val="0"/>
        </a:spcAft>
        <a:defRPr sz="15050" b="0" kern="1200">
          <a:solidFill>
            <a:schemeClr val="bg1"/>
          </a:solidFill>
          <a:latin typeface="+mn-lt"/>
          <a:ea typeface="+mj-ea"/>
          <a:cs typeface="+mj-cs"/>
        </a:defRPr>
      </a:lvl1pPr>
      <a:lvl2pPr algn="l" defTabSz="5119305" rtl="0" fontAlgn="base">
        <a:lnSpc>
          <a:spcPct val="90000"/>
        </a:lnSpc>
        <a:spcBef>
          <a:spcPct val="0"/>
        </a:spcBef>
        <a:spcAft>
          <a:spcPct val="0"/>
        </a:spcAft>
        <a:defRPr sz="10267" b="1">
          <a:solidFill>
            <a:schemeClr val="bg1"/>
          </a:solidFill>
          <a:latin typeface="Cambria" panose="02040503050406030204" pitchFamily="18" charset="0"/>
        </a:defRPr>
      </a:lvl2pPr>
      <a:lvl3pPr algn="l" defTabSz="5119305" rtl="0" fontAlgn="base">
        <a:lnSpc>
          <a:spcPct val="90000"/>
        </a:lnSpc>
        <a:spcBef>
          <a:spcPct val="0"/>
        </a:spcBef>
        <a:spcAft>
          <a:spcPct val="0"/>
        </a:spcAft>
        <a:defRPr sz="10267" b="1">
          <a:solidFill>
            <a:schemeClr val="bg1"/>
          </a:solidFill>
          <a:latin typeface="Cambria" panose="02040503050406030204" pitchFamily="18" charset="0"/>
        </a:defRPr>
      </a:lvl3pPr>
      <a:lvl4pPr algn="l" defTabSz="5119305" rtl="0" fontAlgn="base">
        <a:lnSpc>
          <a:spcPct val="90000"/>
        </a:lnSpc>
        <a:spcBef>
          <a:spcPct val="0"/>
        </a:spcBef>
        <a:spcAft>
          <a:spcPct val="0"/>
        </a:spcAft>
        <a:defRPr sz="10267" b="1">
          <a:solidFill>
            <a:schemeClr val="bg1"/>
          </a:solidFill>
          <a:latin typeface="Cambria" panose="02040503050406030204" pitchFamily="18" charset="0"/>
        </a:defRPr>
      </a:lvl4pPr>
      <a:lvl5pPr algn="l" defTabSz="5119305" rtl="0" fontAlgn="base">
        <a:lnSpc>
          <a:spcPct val="90000"/>
        </a:lnSpc>
        <a:spcBef>
          <a:spcPct val="0"/>
        </a:spcBef>
        <a:spcAft>
          <a:spcPct val="0"/>
        </a:spcAft>
        <a:defRPr sz="10267" b="1">
          <a:solidFill>
            <a:schemeClr val="bg1"/>
          </a:solidFill>
          <a:latin typeface="Cambria" panose="02040503050406030204" pitchFamily="18" charset="0"/>
        </a:defRPr>
      </a:lvl5pPr>
      <a:lvl6pPr marL="533415" algn="l" defTabSz="5119305" rtl="0" fontAlgn="base">
        <a:lnSpc>
          <a:spcPct val="90000"/>
        </a:lnSpc>
        <a:spcBef>
          <a:spcPct val="0"/>
        </a:spcBef>
        <a:spcAft>
          <a:spcPct val="0"/>
        </a:spcAft>
        <a:defRPr sz="10267" b="1">
          <a:solidFill>
            <a:schemeClr val="bg1"/>
          </a:solidFill>
          <a:latin typeface="Cambria" panose="02040503050406030204" pitchFamily="18" charset="0"/>
        </a:defRPr>
      </a:lvl6pPr>
      <a:lvl7pPr marL="1066830" algn="l" defTabSz="5119305" rtl="0" fontAlgn="base">
        <a:lnSpc>
          <a:spcPct val="90000"/>
        </a:lnSpc>
        <a:spcBef>
          <a:spcPct val="0"/>
        </a:spcBef>
        <a:spcAft>
          <a:spcPct val="0"/>
        </a:spcAft>
        <a:defRPr sz="10267" b="1">
          <a:solidFill>
            <a:schemeClr val="bg1"/>
          </a:solidFill>
          <a:latin typeface="Cambria" panose="02040503050406030204" pitchFamily="18" charset="0"/>
        </a:defRPr>
      </a:lvl7pPr>
      <a:lvl8pPr marL="1600246" algn="l" defTabSz="5119305" rtl="0" fontAlgn="base">
        <a:lnSpc>
          <a:spcPct val="90000"/>
        </a:lnSpc>
        <a:spcBef>
          <a:spcPct val="0"/>
        </a:spcBef>
        <a:spcAft>
          <a:spcPct val="0"/>
        </a:spcAft>
        <a:defRPr sz="10267" b="1">
          <a:solidFill>
            <a:schemeClr val="bg1"/>
          </a:solidFill>
          <a:latin typeface="Cambria" panose="02040503050406030204" pitchFamily="18" charset="0"/>
        </a:defRPr>
      </a:lvl8pPr>
      <a:lvl9pPr marL="2133661" algn="l" defTabSz="5119305" rtl="0" fontAlgn="base">
        <a:lnSpc>
          <a:spcPct val="90000"/>
        </a:lnSpc>
        <a:spcBef>
          <a:spcPct val="0"/>
        </a:spcBef>
        <a:spcAft>
          <a:spcPct val="0"/>
        </a:spcAft>
        <a:defRPr sz="10267" b="1">
          <a:solidFill>
            <a:schemeClr val="bg1"/>
          </a:solidFill>
          <a:latin typeface="Cambria" panose="02040503050406030204" pitchFamily="18" charset="0"/>
        </a:defRPr>
      </a:lvl9pPr>
    </p:titleStyle>
    <p:bodyStyle>
      <a:lvl1pPr marL="533415" indent="-533415" algn="l" defTabSz="5119305" rtl="0" fontAlgn="base">
        <a:spcBef>
          <a:spcPts val="1400"/>
        </a:spcBef>
        <a:spcAft>
          <a:spcPct val="0"/>
        </a:spcAft>
        <a:buClr>
          <a:schemeClr val="accent2"/>
        </a:buClr>
        <a:buFont typeface="Arial" panose="020B0604020202020204" pitchFamily="34" charset="0"/>
        <a:buChar char="•"/>
        <a:defRPr sz="3267" kern="1200">
          <a:solidFill>
            <a:schemeClr val="tx1"/>
          </a:solidFill>
          <a:latin typeface="+mn-lt"/>
          <a:ea typeface="+mn-ea"/>
          <a:cs typeface="+mn-cs"/>
        </a:defRPr>
      </a:lvl1pPr>
      <a:lvl2pPr marL="1279827" indent="-533415" algn="l" defTabSz="5119305" rtl="0" fontAlgn="base">
        <a:spcBef>
          <a:spcPts val="1400"/>
        </a:spcBef>
        <a:spcAft>
          <a:spcPct val="0"/>
        </a:spcAft>
        <a:buClr>
          <a:schemeClr val="accent2"/>
        </a:buClr>
        <a:buFont typeface="Arial" panose="020B0604020202020204" pitchFamily="34" charset="0"/>
        <a:buChar char="•"/>
        <a:defRPr sz="2800" kern="1200">
          <a:solidFill>
            <a:schemeClr val="tx1"/>
          </a:solidFill>
          <a:latin typeface="+mn-lt"/>
          <a:ea typeface="+mn-ea"/>
          <a:cs typeface="+mn-cs"/>
        </a:defRPr>
      </a:lvl2pPr>
      <a:lvl3pPr marL="1279827" indent="-533415" algn="l" defTabSz="5119305" rtl="0" fontAlgn="base">
        <a:spcBef>
          <a:spcPts val="1400"/>
        </a:spcBef>
        <a:spcAft>
          <a:spcPct val="0"/>
        </a:spcAft>
        <a:buClr>
          <a:schemeClr val="accent2"/>
        </a:buClr>
        <a:buFont typeface="Arial" panose="020B0604020202020204" pitchFamily="34" charset="0"/>
        <a:buChar char="•"/>
        <a:defRPr sz="2800" kern="1200">
          <a:solidFill>
            <a:schemeClr val="tx1"/>
          </a:solidFill>
          <a:latin typeface="+mn-lt"/>
          <a:ea typeface="+mn-ea"/>
          <a:cs typeface="+mn-cs"/>
        </a:defRPr>
      </a:lvl3pPr>
      <a:lvl4pPr marL="1279827" indent="-533415" algn="l" defTabSz="5119305" rtl="0" fontAlgn="base">
        <a:spcBef>
          <a:spcPts val="1400"/>
        </a:spcBef>
        <a:spcAft>
          <a:spcPct val="0"/>
        </a:spcAft>
        <a:buClr>
          <a:schemeClr val="accent2"/>
        </a:buClr>
        <a:buFont typeface="Arial" panose="020B0604020202020204" pitchFamily="34" charset="0"/>
        <a:buChar char="•"/>
        <a:defRPr sz="2800" kern="1200">
          <a:solidFill>
            <a:schemeClr val="tx1"/>
          </a:solidFill>
          <a:latin typeface="+mn-lt"/>
          <a:ea typeface="+mn-ea"/>
          <a:cs typeface="+mn-cs"/>
        </a:defRPr>
      </a:lvl4pPr>
      <a:lvl5pPr marL="1279827" indent="-533415" algn="l" defTabSz="5119305" rtl="0" fontAlgn="base">
        <a:spcBef>
          <a:spcPts val="1400"/>
        </a:spcBef>
        <a:spcAft>
          <a:spcPct val="0"/>
        </a:spcAft>
        <a:buClr>
          <a:schemeClr val="accent2"/>
        </a:buClr>
        <a:buFont typeface="Arial" panose="020B0604020202020204" pitchFamily="34" charset="0"/>
        <a:buChar char="•"/>
        <a:defRPr sz="2800" kern="1200">
          <a:solidFill>
            <a:schemeClr val="tx1"/>
          </a:solidFill>
          <a:latin typeface="+mn-lt"/>
          <a:ea typeface="+mn-ea"/>
          <a:cs typeface="+mn-cs"/>
        </a:defRPr>
      </a:lvl5pPr>
      <a:lvl6pPr marL="1280197" indent="-533415" algn="l" defTabSz="5120786" rtl="0" eaLnBrk="1" latinLnBrk="0" hangingPunct="1">
        <a:lnSpc>
          <a:spcPct val="100000"/>
        </a:lnSpc>
        <a:spcBef>
          <a:spcPts val="1400"/>
        </a:spcBef>
        <a:buClr>
          <a:schemeClr val="accent2"/>
        </a:buClr>
        <a:buFont typeface="Arial" panose="020B0604020202020204" pitchFamily="34" charset="0"/>
        <a:buChar char="•"/>
        <a:defRPr sz="2800" kern="1200">
          <a:solidFill>
            <a:schemeClr val="tx1"/>
          </a:solidFill>
          <a:latin typeface="+mn-lt"/>
          <a:ea typeface="+mn-ea"/>
          <a:cs typeface="+mn-cs"/>
        </a:defRPr>
      </a:lvl6pPr>
      <a:lvl7pPr marL="1280197" indent="-533415" algn="l" defTabSz="5120786" rtl="0" eaLnBrk="1" latinLnBrk="0" hangingPunct="1">
        <a:lnSpc>
          <a:spcPct val="100000"/>
        </a:lnSpc>
        <a:spcBef>
          <a:spcPts val="1400"/>
        </a:spcBef>
        <a:buClr>
          <a:schemeClr val="accent2"/>
        </a:buClr>
        <a:buFont typeface="Arial" panose="020B0604020202020204" pitchFamily="34" charset="0"/>
        <a:buChar char="•"/>
        <a:defRPr sz="2800" kern="1200">
          <a:solidFill>
            <a:schemeClr val="tx1"/>
          </a:solidFill>
          <a:latin typeface="+mn-lt"/>
          <a:ea typeface="+mn-ea"/>
          <a:cs typeface="+mn-cs"/>
        </a:defRPr>
      </a:lvl7pPr>
      <a:lvl8pPr marL="1280197" indent="-533415" algn="l" defTabSz="5120786" rtl="0" eaLnBrk="1" latinLnBrk="0" hangingPunct="1">
        <a:lnSpc>
          <a:spcPct val="100000"/>
        </a:lnSpc>
        <a:spcBef>
          <a:spcPts val="1400"/>
        </a:spcBef>
        <a:buClr>
          <a:schemeClr val="accent2"/>
        </a:buClr>
        <a:buFont typeface="Arial" panose="020B0604020202020204" pitchFamily="34" charset="0"/>
        <a:buChar char="•"/>
        <a:defRPr sz="2800" kern="1200">
          <a:solidFill>
            <a:schemeClr val="tx1"/>
          </a:solidFill>
          <a:latin typeface="+mn-lt"/>
          <a:ea typeface="+mn-ea"/>
          <a:cs typeface="+mn-cs"/>
        </a:defRPr>
      </a:lvl8pPr>
      <a:lvl9pPr marL="1280197" indent="-533415" algn="l" defTabSz="5120786" rtl="0" eaLnBrk="1" latinLnBrk="0" hangingPunct="1">
        <a:lnSpc>
          <a:spcPct val="100000"/>
        </a:lnSpc>
        <a:spcBef>
          <a:spcPts val="1400"/>
        </a:spcBef>
        <a:buClr>
          <a:schemeClr val="accent2"/>
        </a:buClr>
        <a:buFont typeface="Arial" panose="020B0604020202020204" pitchFamily="34" charset="0"/>
        <a:buChar char="•"/>
        <a:defRPr sz="2800" kern="1200">
          <a:solidFill>
            <a:schemeClr val="tx1"/>
          </a:solidFill>
          <a:latin typeface="+mn-lt"/>
          <a:ea typeface="+mn-ea"/>
          <a:cs typeface="+mn-cs"/>
        </a:defRPr>
      </a:lvl9pPr>
    </p:bodyStyle>
    <p:otherStyle>
      <a:defPPr>
        <a:defRPr lang="en-US"/>
      </a:defPPr>
      <a:lvl1pPr marL="0" algn="l" defTabSz="5120786" rtl="0" eaLnBrk="1" latinLnBrk="0" hangingPunct="1">
        <a:defRPr sz="10080" kern="1200">
          <a:solidFill>
            <a:schemeClr val="tx1"/>
          </a:solidFill>
          <a:latin typeface="+mn-lt"/>
          <a:ea typeface="+mn-ea"/>
          <a:cs typeface="+mn-cs"/>
        </a:defRPr>
      </a:lvl1pPr>
      <a:lvl2pPr marL="2560393" algn="l" defTabSz="5120786" rtl="0" eaLnBrk="1" latinLnBrk="0" hangingPunct="1">
        <a:defRPr sz="10080" kern="1200">
          <a:solidFill>
            <a:schemeClr val="tx1"/>
          </a:solidFill>
          <a:latin typeface="+mn-lt"/>
          <a:ea typeface="+mn-ea"/>
          <a:cs typeface="+mn-cs"/>
        </a:defRPr>
      </a:lvl2pPr>
      <a:lvl3pPr marL="5120786" algn="l" defTabSz="5120786" rtl="0" eaLnBrk="1" latinLnBrk="0" hangingPunct="1">
        <a:defRPr sz="10080" kern="1200">
          <a:solidFill>
            <a:schemeClr val="tx1"/>
          </a:solidFill>
          <a:latin typeface="+mn-lt"/>
          <a:ea typeface="+mn-ea"/>
          <a:cs typeface="+mn-cs"/>
        </a:defRPr>
      </a:lvl3pPr>
      <a:lvl4pPr marL="7681179" algn="l" defTabSz="5120786" rtl="0" eaLnBrk="1" latinLnBrk="0" hangingPunct="1">
        <a:defRPr sz="10080" kern="1200">
          <a:solidFill>
            <a:schemeClr val="tx1"/>
          </a:solidFill>
          <a:latin typeface="+mn-lt"/>
          <a:ea typeface="+mn-ea"/>
          <a:cs typeface="+mn-cs"/>
        </a:defRPr>
      </a:lvl4pPr>
      <a:lvl5pPr marL="10241573" algn="l" defTabSz="5120786" rtl="0" eaLnBrk="1" latinLnBrk="0" hangingPunct="1">
        <a:defRPr sz="10080" kern="1200">
          <a:solidFill>
            <a:schemeClr val="tx1"/>
          </a:solidFill>
          <a:latin typeface="+mn-lt"/>
          <a:ea typeface="+mn-ea"/>
          <a:cs typeface="+mn-cs"/>
        </a:defRPr>
      </a:lvl5pPr>
      <a:lvl6pPr marL="12801966" algn="l" defTabSz="5120786" rtl="0" eaLnBrk="1" latinLnBrk="0" hangingPunct="1">
        <a:defRPr sz="10080" kern="1200">
          <a:solidFill>
            <a:schemeClr val="tx1"/>
          </a:solidFill>
          <a:latin typeface="+mn-lt"/>
          <a:ea typeface="+mn-ea"/>
          <a:cs typeface="+mn-cs"/>
        </a:defRPr>
      </a:lvl6pPr>
      <a:lvl7pPr marL="15362359" algn="l" defTabSz="5120786" rtl="0" eaLnBrk="1" latinLnBrk="0" hangingPunct="1">
        <a:defRPr sz="10080" kern="1200">
          <a:solidFill>
            <a:schemeClr val="tx1"/>
          </a:solidFill>
          <a:latin typeface="+mn-lt"/>
          <a:ea typeface="+mn-ea"/>
          <a:cs typeface="+mn-cs"/>
        </a:defRPr>
      </a:lvl7pPr>
      <a:lvl8pPr marL="17922752" algn="l" defTabSz="5120786" rtl="0" eaLnBrk="1" latinLnBrk="0" hangingPunct="1">
        <a:defRPr sz="10080" kern="1200">
          <a:solidFill>
            <a:schemeClr val="tx1"/>
          </a:solidFill>
          <a:latin typeface="+mn-lt"/>
          <a:ea typeface="+mn-ea"/>
          <a:cs typeface="+mn-cs"/>
        </a:defRPr>
      </a:lvl8pPr>
      <a:lvl9pPr marL="20483145" algn="l" defTabSz="5120786" rtl="0" eaLnBrk="1" latinLnBrk="0" hangingPunct="1">
        <a:defRPr sz="100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6.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16.png"/></Relationships>
</file>

<file path=ppt/slides/_rels/slide11.xml.rels><?xml version="1.0" encoding="UTF-8" standalone="yes"?>
<Relationships xmlns="http://schemas.openxmlformats.org/package/2006/relationships"><Relationship Id="rId3" Type="http://schemas.openxmlformats.org/officeDocument/2006/relationships/hyperlink" Target="https://commission.europa.eu/strategy-and-policy/policies/justice-and-fundamental-rights/upholding-rule-law/eu-justice-scoreboard_en#factsheets" TargetMode="External"/><Relationship Id="rId7" Type="http://schemas.openxmlformats.org/officeDocument/2006/relationships/chart" Target="../charts/chart4.xml"/><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chart" Target="../charts/chart3.xml"/><Relationship Id="rId5" Type="http://schemas.openxmlformats.org/officeDocument/2006/relationships/chart" Target="../charts/chart2.xml"/><Relationship Id="rId4" Type="http://schemas.openxmlformats.org/officeDocument/2006/relationships/chart" Target="../charts/chart1.xml"/></Relationships>
</file>

<file path=ppt/slides/_rels/slide2.xml.rels><?xml version="1.0" encoding="UTF-8" standalone="yes"?>
<Relationships xmlns="http://schemas.openxmlformats.org/package/2006/relationships"><Relationship Id="rId3" Type="http://schemas.openxmlformats.org/officeDocument/2006/relationships/hyperlink" Target="https://juststat.moj.gov.gr/"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5.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5.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10.emf"/></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12.png"/></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14.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0" y="6309721"/>
            <a:ext cx="49926601" cy="6350303"/>
          </a:xfrm>
          <a:solidFill>
            <a:schemeClr val="bg1">
              <a:lumMod val="85000"/>
            </a:schemeClr>
          </a:solidFill>
        </p:spPr>
        <p:txBody>
          <a:bodyPr rtlCol="0">
            <a:noAutofit/>
          </a:bodyPr>
          <a:lstStyle/>
          <a:p>
            <a:pPr marL="0" algn="ctr" defTabSz="5120888" fontAlgn="auto">
              <a:spcAft>
                <a:spcPts val="0"/>
              </a:spcAft>
              <a:defRPr/>
            </a:pPr>
            <a:r>
              <a:rPr lang="el-GR" sz="25900" b="1" dirty="0">
                <a:solidFill>
                  <a:schemeClr val="accent5">
                    <a:lumMod val="50000"/>
                  </a:schemeClr>
                </a:solidFill>
              </a:rPr>
              <a:t>Δικαστικός Χάρτης </a:t>
            </a:r>
            <a:endParaRPr lang="en-US" sz="25900" b="1" dirty="0">
              <a:solidFill>
                <a:schemeClr val="accent5">
                  <a:lumMod val="50000"/>
                </a:schemeClr>
              </a:solidFill>
              <a:ea typeface="+mn-ea"/>
              <a:cs typeface="+mn-cs"/>
            </a:endParaRPr>
          </a:p>
        </p:txBody>
      </p:sp>
      <p:sp>
        <p:nvSpPr>
          <p:cNvPr id="6" name="Subtitle 5"/>
          <p:cNvSpPr>
            <a:spLocks noGrp="1"/>
          </p:cNvSpPr>
          <p:nvPr>
            <p:ph type="subTitle" idx="4294967295"/>
          </p:nvPr>
        </p:nvSpPr>
        <p:spPr>
          <a:xfrm>
            <a:off x="2" y="13318055"/>
            <a:ext cx="49926601" cy="20767408"/>
          </a:xfrm>
          <a:noFill/>
        </p:spPr>
        <p:txBody>
          <a:bodyPr/>
          <a:lstStyle/>
          <a:p>
            <a:pPr marL="0" indent="0" algn="ctr" fontAlgn="auto">
              <a:spcBef>
                <a:spcPts val="7699"/>
              </a:spcBef>
              <a:spcAft>
                <a:spcPts val="0"/>
              </a:spcAft>
              <a:buNone/>
              <a:defRPr/>
            </a:pPr>
            <a:r>
              <a:rPr lang="en-US" sz="12000" b="1" dirty="0">
                <a:solidFill>
                  <a:schemeClr val="accent5">
                    <a:lumMod val="50000"/>
                  </a:schemeClr>
                </a:solidFill>
              </a:rPr>
              <a:t>18 </a:t>
            </a:r>
            <a:r>
              <a:rPr lang="el-GR" sz="12000" b="1" dirty="0">
                <a:solidFill>
                  <a:schemeClr val="accent5">
                    <a:lumMod val="50000"/>
                  </a:schemeClr>
                </a:solidFill>
              </a:rPr>
              <a:t>μήνες μετά</a:t>
            </a:r>
          </a:p>
          <a:p>
            <a:pPr marL="0" indent="0" algn="ctr" fontAlgn="auto">
              <a:spcBef>
                <a:spcPts val="7699"/>
              </a:spcBef>
              <a:spcAft>
                <a:spcPts val="0"/>
              </a:spcAft>
              <a:buNone/>
              <a:defRPr/>
            </a:pPr>
            <a:r>
              <a:rPr lang="el-GR" sz="10500" b="1" dirty="0">
                <a:solidFill>
                  <a:schemeClr val="accent5">
                    <a:lumMod val="50000"/>
                  </a:schemeClr>
                </a:solidFill>
              </a:rPr>
              <a:t>επιδόσεις των Πρωτοδικείων πριν και μετά την εφαρμογή του</a:t>
            </a:r>
            <a:br>
              <a:rPr lang="el-GR" sz="10500" b="1" dirty="0">
                <a:solidFill>
                  <a:schemeClr val="accent5">
                    <a:lumMod val="50000"/>
                  </a:schemeClr>
                </a:solidFill>
              </a:rPr>
            </a:br>
            <a:r>
              <a:rPr lang="el-GR" sz="10500" b="1" dirty="0">
                <a:solidFill>
                  <a:schemeClr val="accent5">
                    <a:lumMod val="50000"/>
                  </a:schemeClr>
                </a:solidFill>
              </a:rPr>
              <a:t>(Πολιτική Διαδικασία)</a:t>
            </a:r>
          </a:p>
          <a:p>
            <a:pPr marL="0" indent="0" algn="ctr" fontAlgn="auto">
              <a:spcBef>
                <a:spcPts val="7699"/>
              </a:spcBef>
              <a:spcAft>
                <a:spcPts val="0"/>
              </a:spcAft>
              <a:buNone/>
              <a:defRPr/>
            </a:pPr>
            <a:endParaRPr lang="el-GR" sz="11201" b="1" dirty="0">
              <a:solidFill>
                <a:schemeClr val="accent5">
                  <a:lumMod val="50000"/>
                </a:schemeClr>
              </a:solidFill>
            </a:endParaRPr>
          </a:p>
        </p:txBody>
      </p:sp>
      <p:pic>
        <p:nvPicPr>
          <p:cNvPr id="7" name="Εικόνα 6"/>
          <p:cNvPicPr>
            <a:picLocks/>
          </p:cNvPicPr>
          <p:nvPr/>
        </p:nvPicPr>
        <p:blipFill>
          <a:blip r:embed="rId3"/>
          <a:stretch>
            <a:fillRect/>
          </a:stretch>
        </p:blipFill>
        <p:spPr>
          <a:xfrm>
            <a:off x="0" y="479094"/>
            <a:ext cx="49926610" cy="5120640"/>
          </a:xfrm>
          <a:prstGeom prst="rect">
            <a:avLst/>
          </a:prstGeom>
        </p:spPr>
      </p:pic>
      <p:pic>
        <p:nvPicPr>
          <p:cNvPr id="5" name="Εικόνα 4">
            <a:extLst>
              <a:ext uri="{FF2B5EF4-FFF2-40B4-BE49-F238E27FC236}">
                <a16:creationId xmlns:a16="http://schemas.microsoft.com/office/drawing/2014/main" id="{AEF88EB7-BB1F-4700-BBF0-1CA7AFE8453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 y="179168"/>
            <a:ext cx="49926601" cy="5801536"/>
          </a:xfrm>
          <a:prstGeom prst="rect">
            <a:avLst/>
          </a:prstGeom>
        </p:spPr>
      </p:pic>
      <p:sp>
        <p:nvSpPr>
          <p:cNvPr id="8" name="TextBox 7">
            <a:extLst>
              <a:ext uri="{FF2B5EF4-FFF2-40B4-BE49-F238E27FC236}">
                <a16:creationId xmlns:a16="http://schemas.microsoft.com/office/drawing/2014/main" id="{147E552C-562F-4AA2-8C45-EF841C667C31}"/>
              </a:ext>
            </a:extLst>
          </p:cNvPr>
          <p:cNvSpPr txBox="1"/>
          <p:nvPr/>
        </p:nvSpPr>
        <p:spPr>
          <a:xfrm>
            <a:off x="8808720" y="24114123"/>
            <a:ext cx="41117883" cy="4210383"/>
          </a:xfrm>
          <a:prstGeom prst="rect">
            <a:avLst/>
          </a:prstGeom>
          <a:noFill/>
        </p:spPr>
        <p:txBody>
          <a:bodyPr wrap="square" lIns="512064" tIns="256032" rIns="512064" bIns="256032">
            <a:spAutoFit/>
          </a:bodyPr>
          <a:lstStyle/>
          <a:p>
            <a:pPr algn="r" defTabSz="4301461" eaLnBrk="1" fontAlgn="auto" hangingPunct="1">
              <a:spcBef>
                <a:spcPts val="0"/>
              </a:spcBef>
              <a:spcAft>
                <a:spcPts val="0"/>
              </a:spcAft>
              <a:defRPr/>
            </a:pPr>
            <a:r>
              <a:rPr lang="el-GR" sz="8000" dirty="0">
                <a:solidFill>
                  <a:srgbClr val="808DA0">
                    <a:lumMod val="50000"/>
                  </a:srgbClr>
                </a:solidFill>
                <a:latin typeface="Calibri"/>
              </a:rPr>
              <a:t>Αυτοτελές Τμήμα Συλλογής και Επεξεργασίας Δικαστικών Στατιστικών Στοιχείων (</a:t>
            </a:r>
            <a:r>
              <a:rPr lang="el-GR" sz="8000" dirty="0" err="1">
                <a:solidFill>
                  <a:srgbClr val="808DA0">
                    <a:lumMod val="50000"/>
                  </a:srgbClr>
                </a:solidFill>
                <a:latin typeface="Calibri"/>
              </a:rPr>
              <a:t>JustStat</a:t>
            </a:r>
            <a:r>
              <a:rPr lang="el-GR" sz="8000" dirty="0">
                <a:solidFill>
                  <a:srgbClr val="808DA0">
                    <a:lumMod val="50000"/>
                  </a:srgbClr>
                </a:solidFill>
                <a:latin typeface="Calibri"/>
              </a:rPr>
              <a:t> ) Ιούλιος 2026</a:t>
            </a:r>
            <a:endParaRPr lang="en-US" sz="8000" dirty="0">
              <a:solidFill>
                <a:srgbClr val="808DA0">
                  <a:lumMod val="50000"/>
                </a:srgbClr>
              </a:solidFill>
              <a:latin typeface="Calibri"/>
            </a:endParaRPr>
          </a:p>
          <a:p>
            <a:pPr algn="r" defTabSz="4301461" eaLnBrk="1" fontAlgn="auto" hangingPunct="1">
              <a:spcBef>
                <a:spcPts val="0"/>
              </a:spcBef>
              <a:spcAft>
                <a:spcPts val="0"/>
              </a:spcAft>
              <a:defRPr/>
            </a:pPr>
            <a:endParaRPr lang="en-US" sz="8000" dirty="0">
              <a:solidFill>
                <a:srgbClr val="808DA0">
                  <a:lumMod val="50000"/>
                </a:srgbClr>
              </a:solidFill>
              <a:latin typeface="Calibri"/>
            </a:endParaRPr>
          </a:p>
        </p:txBody>
      </p:sp>
      <p:sp>
        <p:nvSpPr>
          <p:cNvPr id="4" name="TextBox 3">
            <a:extLst>
              <a:ext uri="{FF2B5EF4-FFF2-40B4-BE49-F238E27FC236}">
                <a16:creationId xmlns:a16="http://schemas.microsoft.com/office/drawing/2014/main" id="{6AD0849A-23B0-4385-B2F1-94C79F2ABB1A}"/>
              </a:ext>
            </a:extLst>
          </p:cNvPr>
          <p:cNvSpPr txBox="1"/>
          <p:nvPr/>
        </p:nvSpPr>
        <p:spPr>
          <a:xfrm>
            <a:off x="12013324" y="20917191"/>
            <a:ext cx="37301213" cy="1446550"/>
          </a:xfrm>
          <a:prstGeom prst="rect">
            <a:avLst/>
          </a:prstGeom>
          <a:noFill/>
        </p:spPr>
        <p:txBody>
          <a:bodyPr wrap="square" rtlCol="0">
            <a:spAutoFit/>
          </a:bodyPr>
          <a:lstStyle/>
          <a:p>
            <a:pPr algn="r"/>
            <a:r>
              <a:rPr lang="el-GR" sz="4400" dirty="0"/>
              <a:t>Σύγκριση  δικαστικού έτους πριν την εφαρμογή του Δικαστικού Χάρτη (2023-2024) με τους πρώτους 18 μήνες εφαρμογής του Δικαστικού Χάρτη (Σεπτέμβριος 2024 – Μάρτιος 2026).</a:t>
            </a:r>
          </a:p>
        </p:txBody>
      </p:sp>
    </p:spTree>
    <p:extLst>
      <p:ext uri="{BB962C8B-B14F-4D97-AF65-F5344CB8AC3E}">
        <p14:creationId xmlns:p14="http://schemas.microsoft.com/office/powerpoint/2010/main" val="10198401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2AED5E-4B08-E4CA-B25E-BF5AA30A0702}"/>
            </a:ext>
          </a:extLst>
        </p:cNvPr>
        <p:cNvGrpSpPr/>
        <p:nvPr/>
      </p:nvGrpSpPr>
      <p:grpSpPr>
        <a:xfrm>
          <a:off x="0" y="0"/>
          <a:ext cx="0" cy="0"/>
          <a:chOff x="0" y="0"/>
          <a:chExt cx="0" cy="0"/>
        </a:xfrm>
      </p:grpSpPr>
      <p:sp>
        <p:nvSpPr>
          <p:cNvPr id="3" name="Τίτλος 2">
            <a:extLst>
              <a:ext uri="{FF2B5EF4-FFF2-40B4-BE49-F238E27FC236}">
                <a16:creationId xmlns:a16="http://schemas.microsoft.com/office/drawing/2014/main" id="{72DACBD5-5043-A6D5-5482-3583705A636B}"/>
              </a:ext>
            </a:extLst>
          </p:cNvPr>
          <p:cNvSpPr>
            <a:spLocks noGrp="1"/>
          </p:cNvSpPr>
          <p:nvPr>
            <p:ph type="title"/>
          </p:nvPr>
        </p:nvSpPr>
        <p:spPr>
          <a:xfrm>
            <a:off x="238022" y="-554950"/>
            <a:ext cx="50808776" cy="2780977"/>
          </a:xfrm>
        </p:spPr>
        <p:txBody>
          <a:bodyPr/>
          <a:lstStyle/>
          <a:p>
            <a:pPr algn="ctr"/>
            <a:r>
              <a:rPr lang="el-GR" sz="11000" dirty="0"/>
              <a:t>H απόδοση του Πρωτοδικείου Πειραιώς 18 μήνες από την εφαρμογή του Δικαστικού Χάρτη</a:t>
            </a:r>
            <a:r>
              <a:rPr lang="en-US" sz="9600" dirty="0"/>
              <a:t> </a:t>
            </a:r>
            <a:r>
              <a:rPr lang="en-US" sz="6000" dirty="0"/>
              <a:t>(</a:t>
            </a:r>
            <a:r>
              <a:rPr lang="el-GR" sz="6000"/>
              <a:t>3,3</a:t>
            </a:r>
            <a:r>
              <a:rPr lang="en-US" sz="6000"/>
              <a:t>%</a:t>
            </a:r>
            <a:r>
              <a:rPr lang="el-GR" sz="6000"/>
              <a:t> της συνολικής Δικαστηριακής Ύλης</a:t>
            </a:r>
            <a:r>
              <a:rPr lang="en-US" sz="6000"/>
              <a:t>)</a:t>
            </a:r>
            <a:endParaRPr lang="el-GR" sz="6000" dirty="0"/>
          </a:p>
        </p:txBody>
      </p:sp>
      <p:sp>
        <p:nvSpPr>
          <p:cNvPr id="6" name="Content Placeholder 2">
            <a:extLst>
              <a:ext uri="{FF2B5EF4-FFF2-40B4-BE49-F238E27FC236}">
                <a16:creationId xmlns:a16="http://schemas.microsoft.com/office/drawing/2014/main" id="{0FDBABA3-450D-19B9-8C93-0E47AEC9E322}"/>
              </a:ext>
            </a:extLst>
          </p:cNvPr>
          <p:cNvSpPr txBox="1">
            <a:spLocks/>
          </p:cNvSpPr>
          <p:nvPr/>
        </p:nvSpPr>
        <p:spPr>
          <a:xfrm>
            <a:off x="658669" y="23794507"/>
            <a:ext cx="50388129" cy="2780977"/>
          </a:xfrm>
          <a:prstGeom prst="rect">
            <a:avLst/>
          </a:prstGeom>
          <a:noFill/>
        </p:spPr>
        <p:txBody>
          <a:bodyPr>
            <a:normAutofit fontScale="92500" lnSpcReduction="20000"/>
          </a:bodyPr>
          <a:lstStyle>
            <a:lvl1pPr marL="533415" indent="-533415" algn="l" defTabSz="5119305" rtl="0" fontAlgn="base">
              <a:spcBef>
                <a:spcPts val="1400"/>
              </a:spcBef>
              <a:spcAft>
                <a:spcPct val="0"/>
              </a:spcAft>
              <a:buClr>
                <a:schemeClr val="accent2"/>
              </a:buClr>
              <a:buFont typeface="Arial" panose="020B0604020202020204" pitchFamily="34" charset="0"/>
              <a:buChar char="•"/>
              <a:defRPr sz="3267" kern="1200">
                <a:solidFill>
                  <a:schemeClr val="tx1"/>
                </a:solidFill>
                <a:latin typeface="+mn-lt"/>
                <a:ea typeface="+mn-ea"/>
                <a:cs typeface="+mn-cs"/>
              </a:defRPr>
            </a:lvl1pPr>
            <a:lvl2pPr marL="1279827" indent="-533415" algn="l" defTabSz="5119305" rtl="0" fontAlgn="base">
              <a:spcBef>
                <a:spcPts val="1400"/>
              </a:spcBef>
              <a:spcAft>
                <a:spcPct val="0"/>
              </a:spcAft>
              <a:buClr>
                <a:schemeClr val="accent2"/>
              </a:buClr>
              <a:buFont typeface="Arial" panose="020B0604020202020204" pitchFamily="34" charset="0"/>
              <a:buChar char="•"/>
              <a:defRPr sz="2800" kern="1200">
                <a:solidFill>
                  <a:schemeClr val="tx1"/>
                </a:solidFill>
                <a:latin typeface="+mn-lt"/>
                <a:ea typeface="+mn-ea"/>
                <a:cs typeface="+mn-cs"/>
              </a:defRPr>
            </a:lvl2pPr>
            <a:lvl3pPr marL="1279827" indent="-533415" algn="l" defTabSz="5119305" rtl="0" fontAlgn="base">
              <a:spcBef>
                <a:spcPts val="1400"/>
              </a:spcBef>
              <a:spcAft>
                <a:spcPct val="0"/>
              </a:spcAft>
              <a:buClr>
                <a:schemeClr val="accent2"/>
              </a:buClr>
              <a:buFont typeface="Arial" panose="020B0604020202020204" pitchFamily="34" charset="0"/>
              <a:buChar char="•"/>
              <a:defRPr sz="2800" kern="1200">
                <a:solidFill>
                  <a:schemeClr val="tx1"/>
                </a:solidFill>
                <a:latin typeface="+mn-lt"/>
                <a:ea typeface="+mn-ea"/>
                <a:cs typeface="+mn-cs"/>
              </a:defRPr>
            </a:lvl3pPr>
            <a:lvl4pPr marL="1279827" indent="-533415" algn="l" defTabSz="5119305" rtl="0" fontAlgn="base">
              <a:spcBef>
                <a:spcPts val="1400"/>
              </a:spcBef>
              <a:spcAft>
                <a:spcPct val="0"/>
              </a:spcAft>
              <a:buClr>
                <a:schemeClr val="accent2"/>
              </a:buClr>
              <a:buFont typeface="Arial" panose="020B0604020202020204" pitchFamily="34" charset="0"/>
              <a:buChar char="•"/>
              <a:defRPr sz="2800" kern="1200">
                <a:solidFill>
                  <a:schemeClr val="tx1"/>
                </a:solidFill>
                <a:latin typeface="+mn-lt"/>
                <a:ea typeface="+mn-ea"/>
                <a:cs typeface="+mn-cs"/>
              </a:defRPr>
            </a:lvl4pPr>
            <a:lvl5pPr marL="1279827" indent="-533415" algn="l" defTabSz="5119305" rtl="0" fontAlgn="base">
              <a:spcBef>
                <a:spcPts val="1400"/>
              </a:spcBef>
              <a:spcAft>
                <a:spcPct val="0"/>
              </a:spcAft>
              <a:buClr>
                <a:schemeClr val="accent2"/>
              </a:buClr>
              <a:buFont typeface="Arial" panose="020B0604020202020204" pitchFamily="34" charset="0"/>
              <a:buChar char="•"/>
              <a:defRPr sz="2800" kern="1200">
                <a:solidFill>
                  <a:schemeClr val="tx1"/>
                </a:solidFill>
                <a:latin typeface="+mn-lt"/>
                <a:ea typeface="+mn-ea"/>
                <a:cs typeface="+mn-cs"/>
              </a:defRPr>
            </a:lvl5pPr>
            <a:lvl6pPr marL="1280197" indent="-533415" algn="l" defTabSz="5120786" rtl="0" eaLnBrk="1" latinLnBrk="0" hangingPunct="1">
              <a:lnSpc>
                <a:spcPct val="100000"/>
              </a:lnSpc>
              <a:spcBef>
                <a:spcPts val="1400"/>
              </a:spcBef>
              <a:buClr>
                <a:schemeClr val="accent2"/>
              </a:buClr>
              <a:buFont typeface="Arial" panose="020B0604020202020204" pitchFamily="34" charset="0"/>
              <a:buChar char="•"/>
              <a:defRPr sz="2800" kern="1200">
                <a:solidFill>
                  <a:schemeClr val="tx1"/>
                </a:solidFill>
                <a:latin typeface="+mn-lt"/>
                <a:ea typeface="+mn-ea"/>
                <a:cs typeface="+mn-cs"/>
              </a:defRPr>
            </a:lvl6pPr>
            <a:lvl7pPr marL="1280197" indent="-533415" algn="l" defTabSz="5120786" rtl="0" eaLnBrk="1" latinLnBrk="0" hangingPunct="1">
              <a:lnSpc>
                <a:spcPct val="100000"/>
              </a:lnSpc>
              <a:spcBef>
                <a:spcPts val="1400"/>
              </a:spcBef>
              <a:buClr>
                <a:schemeClr val="accent2"/>
              </a:buClr>
              <a:buFont typeface="Arial" panose="020B0604020202020204" pitchFamily="34" charset="0"/>
              <a:buChar char="•"/>
              <a:defRPr sz="2800" kern="1200">
                <a:solidFill>
                  <a:schemeClr val="tx1"/>
                </a:solidFill>
                <a:latin typeface="+mn-lt"/>
                <a:ea typeface="+mn-ea"/>
                <a:cs typeface="+mn-cs"/>
              </a:defRPr>
            </a:lvl7pPr>
            <a:lvl8pPr marL="1280197" indent="-533415" algn="l" defTabSz="5120786" rtl="0" eaLnBrk="1" latinLnBrk="0" hangingPunct="1">
              <a:lnSpc>
                <a:spcPct val="100000"/>
              </a:lnSpc>
              <a:spcBef>
                <a:spcPts val="1400"/>
              </a:spcBef>
              <a:buClr>
                <a:schemeClr val="accent2"/>
              </a:buClr>
              <a:buFont typeface="Arial" panose="020B0604020202020204" pitchFamily="34" charset="0"/>
              <a:buChar char="•"/>
              <a:defRPr sz="2800" kern="1200">
                <a:solidFill>
                  <a:schemeClr val="tx1"/>
                </a:solidFill>
                <a:latin typeface="+mn-lt"/>
                <a:ea typeface="+mn-ea"/>
                <a:cs typeface="+mn-cs"/>
              </a:defRPr>
            </a:lvl8pPr>
            <a:lvl9pPr marL="1280197" indent="-533415" algn="l" defTabSz="5120786" rtl="0" eaLnBrk="1" latinLnBrk="0" hangingPunct="1">
              <a:lnSpc>
                <a:spcPct val="100000"/>
              </a:lnSpc>
              <a:spcBef>
                <a:spcPts val="1400"/>
              </a:spcBef>
              <a:buClr>
                <a:schemeClr val="accent2"/>
              </a:buClr>
              <a:buFont typeface="Arial" panose="020B0604020202020204" pitchFamily="34" charset="0"/>
              <a:buChar char="•"/>
              <a:defRPr sz="2800" kern="1200">
                <a:solidFill>
                  <a:schemeClr val="tx1"/>
                </a:solidFill>
                <a:latin typeface="+mn-lt"/>
                <a:ea typeface="+mn-ea"/>
                <a:cs typeface="+mn-cs"/>
              </a:defRPr>
            </a:lvl9pPr>
          </a:lstStyle>
          <a:p>
            <a:pPr algn="just" eaLnBrk="1" hangingPunct="1"/>
            <a:r>
              <a:rPr lang="el-GR" sz="7200" b="1" dirty="0">
                <a:solidFill>
                  <a:schemeClr val="accent6"/>
                </a:solidFill>
                <a:effectLst>
                  <a:outerShdw blurRad="38100" dist="38100" dir="2700000" algn="tl">
                    <a:srgbClr val="000000">
                      <a:alpha val="43137"/>
                    </a:srgbClr>
                  </a:outerShdw>
                </a:effectLst>
                <a:latin typeface="Calibri" panose="020F0502020204030204" pitchFamily="34" charset="0"/>
              </a:rPr>
              <a:t>Το ποσοστό εκκαθάρισης υποθέσεων έχει ξεπεράσει πλέον το 100%, ενώ το Α΄ εξάμηνου του 2026 κινείται σε ρυθμούς εκκαθάρισης 140,9%</a:t>
            </a:r>
          </a:p>
          <a:p>
            <a:pPr algn="just" eaLnBrk="1" hangingPunct="1"/>
            <a:r>
              <a:rPr lang="el-GR" sz="7200" dirty="0">
                <a:latin typeface="Calibri" panose="020F0502020204030204" pitchFamily="34" charset="0"/>
              </a:rPr>
              <a:t> Το Πρωτοδικείο Πειραιά μειώνει πλέον σταδιακά τις εκκρεμείς υποθέσεις των προηγούμενων ετών. </a:t>
            </a:r>
            <a:endParaRPr lang="el-GR" sz="7200" dirty="0">
              <a:highlight>
                <a:srgbClr val="FFFF00"/>
              </a:highlight>
              <a:latin typeface="Calibri" panose="020F0502020204030204" pitchFamily="34" charset="0"/>
            </a:endParaRPr>
          </a:p>
        </p:txBody>
      </p:sp>
      <p:sp>
        <p:nvSpPr>
          <p:cNvPr id="10" name="Content Placeholder 2">
            <a:extLst>
              <a:ext uri="{FF2B5EF4-FFF2-40B4-BE49-F238E27FC236}">
                <a16:creationId xmlns:a16="http://schemas.microsoft.com/office/drawing/2014/main" id="{8FE97DF7-F18E-4F52-AB57-6F31A117E4CA}"/>
              </a:ext>
            </a:extLst>
          </p:cNvPr>
          <p:cNvSpPr txBox="1">
            <a:spLocks/>
          </p:cNvSpPr>
          <p:nvPr/>
        </p:nvSpPr>
        <p:spPr>
          <a:xfrm>
            <a:off x="12534295" y="2545736"/>
            <a:ext cx="26216229" cy="1794342"/>
          </a:xfrm>
          <a:prstGeom prst="rect">
            <a:avLst/>
          </a:prstGeom>
          <a:noFill/>
        </p:spPr>
        <p:txBody>
          <a:bodyPr>
            <a:normAutofit/>
          </a:bodyPr>
          <a:lstStyle>
            <a:lvl1pPr marL="533415" indent="-533415" algn="l" defTabSz="5119305" rtl="0" fontAlgn="base">
              <a:spcBef>
                <a:spcPts val="1400"/>
              </a:spcBef>
              <a:spcAft>
                <a:spcPct val="0"/>
              </a:spcAft>
              <a:buClr>
                <a:schemeClr val="accent2"/>
              </a:buClr>
              <a:buFont typeface="Arial" panose="020B0604020202020204" pitchFamily="34" charset="0"/>
              <a:buChar char="•"/>
              <a:defRPr sz="3267" kern="1200">
                <a:solidFill>
                  <a:schemeClr val="tx1"/>
                </a:solidFill>
                <a:latin typeface="+mn-lt"/>
                <a:ea typeface="+mn-ea"/>
                <a:cs typeface="+mn-cs"/>
              </a:defRPr>
            </a:lvl1pPr>
            <a:lvl2pPr marL="1279827" indent="-533415" algn="l" defTabSz="5119305" rtl="0" fontAlgn="base">
              <a:spcBef>
                <a:spcPts val="1400"/>
              </a:spcBef>
              <a:spcAft>
                <a:spcPct val="0"/>
              </a:spcAft>
              <a:buClr>
                <a:schemeClr val="accent2"/>
              </a:buClr>
              <a:buFont typeface="Arial" panose="020B0604020202020204" pitchFamily="34" charset="0"/>
              <a:buChar char="•"/>
              <a:defRPr sz="2800" kern="1200">
                <a:solidFill>
                  <a:schemeClr val="tx1"/>
                </a:solidFill>
                <a:latin typeface="+mn-lt"/>
                <a:ea typeface="+mn-ea"/>
                <a:cs typeface="+mn-cs"/>
              </a:defRPr>
            </a:lvl2pPr>
            <a:lvl3pPr marL="1279827" indent="-533415" algn="l" defTabSz="5119305" rtl="0" fontAlgn="base">
              <a:spcBef>
                <a:spcPts val="1400"/>
              </a:spcBef>
              <a:spcAft>
                <a:spcPct val="0"/>
              </a:spcAft>
              <a:buClr>
                <a:schemeClr val="accent2"/>
              </a:buClr>
              <a:buFont typeface="Arial" panose="020B0604020202020204" pitchFamily="34" charset="0"/>
              <a:buChar char="•"/>
              <a:defRPr sz="2800" kern="1200">
                <a:solidFill>
                  <a:schemeClr val="tx1"/>
                </a:solidFill>
                <a:latin typeface="+mn-lt"/>
                <a:ea typeface="+mn-ea"/>
                <a:cs typeface="+mn-cs"/>
              </a:defRPr>
            </a:lvl3pPr>
            <a:lvl4pPr marL="1279827" indent="-533415" algn="l" defTabSz="5119305" rtl="0" fontAlgn="base">
              <a:spcBef>
                <a:spcPts val="1400"/>
              </a:spcBef>
              <a:spcAft>
                <a:spcPct val="0"/>
              </a:spcAft>
              <a:buClr>
                <a:schemeClr val="accent2"/>
              </a:buClr>
              <a:buFont typeface="Arial" panose="020B0604020202020204" pitchFamily="34" charset="0"/>
              <a:buChar char="•"/>
              <a:defRPr sz="2800" kern="1200">
                <a:solidFill>
                  <a:schemeClr val="tx1"/>
                </a:solidFill>
                <a:latin typeface="+mn-lt"/>
                <a:ea typeface="+mn-ea"/>
                <a:cs typeface="+mn-cs"/>
              </a:defRPr>
            </a:lvl4pPr>
            <a:lvl5pPr marL="1279827" indent="-533415" algn="l" defTabSz="5119305" rtl="0" fontAlgn="base">
              <a:spcBef>
                <a:spcPts val="1400"/>
              </a:spcBef>
              <a:spcAft>
                <a:spcPct val="0"/>
              </a:spcAft>
              <a:buClr>
                <a:schemeClr val="accent2"/>
              </a:buClr>
              <a:buFont typeface="Arial" panose="020B0604020202020204" pitchFamily="34" charset="0"/>
              <a:buChar char="•"/>
              <a:defRPr sz="2800" kern="1200">
                <a:solidFill>
                  <a:schemeClr val="tx1"/>
                </a:solidFill>
                <a:latin typeface="+mn-lt"/>
                <a:ea typeface="+mn-ea"/>
                <a:cs typeface="+mn-cs"/>
              </a:defRPr>
            </a:lvl5pPr>
            <a:lvl6pPr marL="1280197" indent="-533415" algn="l" defTabSz="5120786" rtl="0" eaLnBrk="1" latinLnBrk="0" hangingPunct="1">
              <a:lnSpc>
                <a:spcPct val="100000"/>
              </a:lnSpc>
              <a:spcBef>
                <a:spcPts val="1400"/>
              </a:spcBef>
              <a:buClr>
                <a:schemeClr val="accent2"/>
              </a:buClr>
              <a:buFont typeface="Arial" panose="020B0604020202020204" pitchFamily="34" charset="0"/>
              <a:buChar char="•"/>
              <a:defRPr sz="2800" kern="1200">
                <a:solidFill>
                  <a:schemeClr val="tx1"/>
                </a:solidFill>
                <a:latin typeface="+mn-lt"/>
                <a:ea typeface="+mn-ea"/>
                <a:cs typeface="+mn-cs"/>
              </a:defRPr>
            </a:lvl6pPr>
            <a:lvl7pPr marL="1280197" indent="-533415" algn="l" defTabSz="5120786" rtl="0" eaLnBrk="1" latinLnBrk="0" hangingPunct="1">
              <a:lnSpc>
                <a:spcPct val="100000"/>
              </a:lnSpc>
              <a:spcBef>
                <a:spcPts val="1400"/>
              </a:spcBef>
              <a:buClr>
                <a:schemeClr val="accent2"/>
              </a:buClr>
              <a:buFont typeface="Arial" panose="020B0604020202020204" pitchFamily="34" charset="0"/>
              <a:buChar char="•"/>
              <a:defRPr sz="2800" kern="1200">
                <a:solidFill>
                  <a:schemeClr val="tx1"/>
                </a:solidFill>
                <a:latin typeface="+mn-lt"/>
                <a:ea typeface="+mn-ea"/>
                <a:cs typeface="+mn-cs"/>
              </a:defRPr>
            </a:lvl7pPr>
            <a:lvl8pPr marL="1280197" indent="-533415" algn="l" defTabSz="5120786" rtl="0" eaLnBrk="1" latinLnBrk="0" hangingPunct="1">
              <a:lnSpc>
                <a:spcPct val="100000"/>
              </a:lnSpc>
              <a:spcBef>
                <a:spcPts val="1400"/>
              </a:spcBef>
              <a:buClr>
                <a:schemeClr val="accent2"/>
              </a:buClr>
              <a:buFont typeface="Arial" panose="020B0604020202020204" pitchFamily="34" charset="0"/>
              <a:buChar char="•"/>
              <a:defRPr sz="2800" kern="1200">
                <a:solidFill>
                  <a:schemeClr val="tx1"/>
                </a:solidFill>
                <a:latin typeface="+mn-lt"/>
                <a:ea typeface="+mn-ea"/>
                <a:cs typeface="+mn-cs"/>
              </a:defRPr>
            </a:lvl8pPr>
            <a:lvl9pPr marL="1280197" indent="-533415" algn="l" defTabSz="5120786" rtl="0" eaLnBrk="1" latinLnBrk="0" hangingPunct="1">
              <a:lnSpc>
                <a:spcPct val="100000"/>
              </a:lnSpc>
              <a:spcBef>
                <a:spcPts val="1400"/>
              </a:spcBef>
              <a:buClr>
                <a:schemeClr val="accent2"/>
              </a:buClr>
              <a:buFont typeface="Arial" panose="020B0604020202020204" pitchFamily="34" charset="0"/>
              <a:buChar char="•"/>
              <a:defRPr sz="2800" kern="1200">
                <a:solidFill>
                  <a:schemeClr val="tx1"/>
                </a:solidFill>
                <a:latin typeface="+mn-lt"/>
                <a:ea typeface="+mn-ea"/>
                <a:cs typeface="+mn-cs"/>
              </a:defRPr>
            </a:lvl9pPr>
          </a:lstStyle>
          <a:p>
            <a:pPr marL="0" indent="0" algn="ctr" eaLnBrk="1" hangingPunct="1">
              <a:buNone/>
            </a:pPr>
            <a:r>
              <a:rPr lang="el-GR" sz="7200" b="1" dirty="0">
                <a:solidFill>
                  <a:srgbClr val="094780"/>
                </a:solidFill>
                <a:effectLst>
                  <a:outerShdw blurRad="38100" dist="38100" dir="2700000" algn="tl">
                    <a:srgbClr val="000000">
                      <a:alpha val="43137"/>
                    </a:srgbClr>
                  </a:outerShdw>
                </a:effectLst>
              </a:rPr>
              <a:t>Εκτιμώμενος Χρόνος Έκδοσης Απόφασης</a:t>
            </a:r>
          </a:p>
        </p:txBody>
      </p:sp>
      <p:sp>
        <p:nvSpPr>
          <p:cNvPr id="11" name="Content Placeholder 2">
            <a:extLst>
              <a:ext uri="{FF2B5EF4-FFF2-40B4-BE49-F238E27FC236}">
                <a16:creationId xmlns:a16="http://schemas.microsoft.com/office/drawing/2014/main" id="{24D339E5-A554-465C-8071-819C28BDDC79}"/>
              </a:ext>
            </a:extLst>
          </p:cNvPr>
          <p:cNvSpPr txBox="1">
            <a:spLocks/>
          </p:cNvSpPr>
          <p:nvPr/>
        </p:nvSpPr>
        <p:spPr>
          <a:xfrm>
            <a:off x="419280" y="12544882"/>
            <a:ext cx="49889061" cy="2780977"/>
          </a:xfrm>
          <a:prstGeom prst="rect">
            <a:avLst/>
          </a:prstGeom>
          <a:noFill/>
        </p:spPr>
        <p:txBody>
          <a:bodyPr>
            <a:normAutofit/>
          </a:bodyPr>
          <a:lstStyle>
            <a:lvl1pPr marL="533415" indent="-533415" algn="l" defTabSz="5119305" rtl="0" fontAlgn="base">
              <a:spcBef>
                <a:spcPts val="1400"/>
              </a:spcBef>
              <a:spcAft>
                <a:spcPct val="0"/>
              </a:spcAft>
              <a:buClr>
                <a:schemeClr val="accent2"/>
              </a:buClr>
              <a:buFont typeface="Arial" panose="020B0604020202020204" pitchFamily="34" charset="0"/>
              <a:buChar char="•"/>
              <a:defRPr sz="3267" kern="1200">
                <a:solidFill>
                  <a:schemeClr val="tx1"/>
                </a:solidFill>
                <a:latin typeface="+mn-lt"/>
                <a:ea typeface="+mn-ea"/>
                <a:cs typeface="+mn-cs"/>
              </a:defRPr>
            </a:lvl1pPr>
            <a:lvl2pPr marL="1279827" indent="-533415" algn="l" defTabSz="5119305" rtl="0" fontAlgn="base">
              <a:spcBef>
                <a:spcPts val="1400"/>
              </a:spcBef>
              <a:spcAft>
                <a:spcPct val="0"/>
              </a:spcAft>
              <a:buClr>
                <a:schemeClr val="accent2"/>
              </a:buClr>
              <a:buFont typeface="Arial" panose="020B0604020202020204" pitchFamily="34" charset="0"/>
              <a:buChar char="•"/>
              <a:defRPr sz="2800" kern="1200">
                <a:solidFill>
                  <a:schemeClr val="tx1"/>
                </a:solidFill>
                <a:latin typeface="+mn-lt"/>
                <a:ea typeface="+mn-ea"/>
                <a:cs typeface="+mn-cs"/>
              </a:defRPr>
            </a:lvl2pPr>
            <a:lvl3pPr marL="1279827" indent="-533415" algn="l" defTabSz="5119305" rtl="0" fontAlgn="base">
              <a:spcBef>
                <a:spcPts val="1400"/>
              </a:spcBef>
              <a:spcAft>
                <a:spcPct val="0"/>
              </a:spcAft>
              <a:buClr>
                <a:schemeClr val="accent2"/>
              </a:buClr>
              <a:buFont typeface="Arial" panose="020B0604020202020204" pitchFamily="34" charset="0"/>
              <a:buChar char="•"/>
              <a:defRPr sz="2800" kern="1200">
                <a:solidFill>
                  <a:schemeClr val="tx1"/>
                </a:solidFill>
                <a:latin typeface="+mn-lt"/>
                <a:ea typeface="+mn-ea"/>
                <a:cs typeface="+mn-cs"/>
              </a:defRPr>
            </a:lvl3pPr>
            <a:lvl4pPr marL="1279827" indent="-533415" algn="l" defTabSz="5119305" rtl="0" fontAlgn="base">
              <a:spcBef>
                <a:spcPts val="1400"/>
              </a:spcBef>
              <a:spcAft>
                <a:spcPct val="0"/>
              </a:spcAft>
              <a:buClr>
                <a:schemeClr val="accent2"/>
              </a:buClr>
              <a:buFont typeface="Arial" panose="020B0604020202020204" pitchFamily="34" charset="0"/>
              <a:buChar char="•"/>
              <a:defRPr sz="2800" kern="1200">
                <a:solidFill>
                  <a:schemeClr val="tx1"/>
                </a:solidFill>
                <a:latin typeface="+mn-lt"/>
                <a:ea typeface="+mn-ea"/>
                <a:cs typeface="+mn-cs"/>
              </a:defRPr>
            </a:lvl4pPr>
            <a:lvl5pPr marL="1279827" indent="-533415" algn="l" defTabSz="5119305" rtl="0" fontAlgn="base">
              <a:spcBef>
                <a:spcPts val="1400"/>
              </a:spcBef>
              <a:spcAft>
                <a:spcPct val="0"/>
              </a:spcAft>
              <a:buClr>
                <a:schemeClr val="accent2"/>
              </a:buClr>
              <a:buFont typeface="Arial" panose="020B0604020202020204" pitchFamily="34" charset="0"/>
              <a:buChar char="•"/>
              <a:defRPr sz="2800" kern="1200">
                <a:solidFill>
                  <a:schemeClr val="tx1"/>
                </a:solidFill>
                <a:latin typeface="+mn-lt"/>
                <a:ea typeface="+mn-ea"/>
                <a:cs typeface="+mn-cs"/>
              </a:defRPr>
            </a:lvl5pPr>
            <a:lvl6pPr marL="1280197" indent="-533415" algn="l" defTabSz="5120786" rtl="0" eaLnBrk="1" latinLnBrk="0" hangingPunct="1">
              <a:lnSpc>
                <a:spcPct val="100000"/>
              </a:lnSpc>
              <a:spcBef>
                <a:spcPts val="1400"/>
              </a:spcBef>
              <a:buClr>
                <a:schemeClr val="accent2"/>
              </a:buClr>
              <a:buFont typeface="Arial" panose="020B0604020202020204" pitchFamily="34" charset="0"/>
              <a:buChar char="•"/>
              <a:defRPr sz="2800" kern="1200">
                <a:solidFill>
                  <a:schemeClr val="tx1"/>
                </a:solidFill>
                <a:latin typeface="+mn-lt"/>
                <a:ea typeface="+mn-ea"/>
                <a:cs typeface="+mn-cs"/>
              </a:defRPr>
            </a:lvl6pPr>
            <a:lvl7pPr marL="1280197" indent="-533415" algn="l" defTabSz="5120786" rtl="0" eaLnBrk="1" latinLnBrk="0" hangingPunct="1">
              <a:lnSpc>
                <a:spcPct val="100000"/>
              </a:lnSpc>
              <a:spcBef>
                <a:spcPts val="1400"/>
              </a:spcBef>
              <a:buClr>
                <a:schemeClr val="accent2"/>
              </a:buClr>
              <a:buFont typeface="Arial" panose="020B0604020202020204" pitchFamily="34" charset="0"/>
              <a:buChar char="•"/>
              <a:defRPr sz="2800" kern="1200">
                <a:solidFill>
                  <a:schemeClr val="tx1"/>
                </a:solidFill>
                <a:latin typeface="+mn-lt"/>
                <a:ea typeface="+mn-ea"/>
                <a:cs typeface="+mn-cs"/>
              </a:defRPr>
            </a:lvl7pPr>
            <a:lvl8pPr marL="1280197" indent="-533415" algn="l" defTabSz="5120786" rtl="0" eaLnBrk="1" latinLnBrk="0" hangingPunct="1">
              <a:lnSpc>
                <a:spcPct val="100000"/>
              </a:lnSpc>
              <a:spcBef>
                <a:spcPts val="1400"/>
              </a:spcBef>
              <a:buClr>
                <a:schemeClr val="accent2"/>
              </a:buClr>
              <a:buFont typeface="Arial" panose="020B0604020202020204" pitchFamily="34" charset="0"/>
              <a:buChar char="•"/>
              <a:defRPr sz="2800" kern="1200">
                <a:solidFill>
                  <a:schemeClr val="tx1"/>
                </a:solidFill>
                <a:latin typeface="+mn-lt"/>
                <a:ea typeface="+mn-ea"/>
                <a:cs typeface="+mn-cs"/>
              </a:defRPr>
            </a:lvl8pPr>
            <a:lvl9pPr marL="1280197" indent="-533415" algn="l" defTabSz="5120786" rtl="0" eaLnBrk="1" latinLnBrk="0" hangingPunct="1">
              <a:lnSpc>
                <a:spcPct val="100000"/>
              </a:lnSpc>
              <a:spcBef>
                <a:spcPts val="1400"/>
              </a:spcBef>
              <a:buClr>
                <a:schemeClr val="accent2"/>
              </a:buClr>
              <a:buFont typeface="Arial" panose="020B0604020202020204" pitchFamily="34" charset="0"/>
              <a:buChar char="•"/>
              <a:defRPr sz="2800" kern="1200">
                <a:solidFill>
                  <a:schemeClr val="tx1"/>
                </a:solidFill>
                <a:latin typeface="+mn-lt"/>
                <a:ea typeface="+mn-ea"/>
                <a:cs typeface="+mn-cs"/>
              </a:defRPr>
            </a:lvl9pPr>
          </a:lstStyle>
          <a:p>
            <a:pPr algn="just" eaLnBrk="1" hangingPunct="1"/>
            <a:r>
              <a:rPr lang="el-GR" sz="7200" dirty="0">
                <a:latin typeface="Calibri" panose="020F0502020204030204" pitchFamily="34" charset="0"/>
              </a:rPr>
              <a:t>Ο εκτιμώμενος Χρόνος Έκδοσης Απόφασης, μετά τον Δικαστικό Χάρτη, μειώθηκε σε περίπου 9 μήνες, από 1 έτος και 2 μήνες που ήταν πριν.</a:t>
            </a:r>
          </a:p>
        </p:txBody>
      </p:sp>
      <p:sp>
        <p:nvSpPr>
          <p:cNvPr id="7" name="Ορθογώνιο 6">
            <a:extLst>
              <a:ext uri="{FF2B5EF4-FFF2-40B4-BE49-F238E27FC236}">
                <a16:creationId xmlns:a16="http://schemas.microsoft.com/office/drawing/2014/main" id="{A177CA80-5452-40BC-B373-CDB0AC406BCF}"/>
              </a:ext>
            </a:extLst>
          </p:cNvPr>
          <p:cNvSpPr/>
          <p:nvPr/>
        </p:nvSpPr>
        <p:spPr>
          <a:xfrm>
            <a:off x="4900540" y="19591367"/>
            <a:ext cx="4419599" cy="2985433"/>
          </a:xfrm>
          <a:prstGeom prst="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3"/>
          </a:lnRef>
          <a:fillRef idx="1">
            <a:schemeClr val="lt1"/>
          </a:fillRef>
          <a:effectRef idx="0">
            <a:schemeClr val="accent3"/>
          </a:effectRef>
          <a:fontRef idx="minor">
            <a:schemeClr val="dk1"/>
          </a:fontRef>
        </p:style>
        <p:txBody>
          <a:bodyPr wrap="square" anchor="ctr">
            <a:spAutoFit/>
          </a:bodyPr>
          <a:lstStyle/>
          <a:p>
            <a:pPr algn="ctr"/>
            <a:r>
              <a:rPr lang="el-GR" sz="4800" b="1" dirty="0">
                <a:solidFill>
                  <a:schemeClr val="tx1"/>
                </a:solidFill>
                <a:latin typeface="Calibri" panose="020F0502020204030204" pitchFamily="34" charset="0"/>
              </a:rPr>
              <a:t>Εισερχόμενες υποθέσεις</a:t>
            </a:r>
            <a:endParaRPr lang="en-US" sz="4800" b="1" dirty="0">
              <a:solidFill>
                <a:schemeClr val="tx1"/>
              </a:solidFill>
              <a:latin typeface="Calibri" panose="020F0502020204030204" pitchFamily="34" charset="0"/>
            </a:endParaRPr>
          </a:p>
          <a:p>
            <a:pPr algn="ctr"/>
            <a:endParaRPr lang="en-US" sz="2000" b="1" dirty="0">
              <a:solidFill>
                <a:schemeClr val="tx1"/>
              </a:solidFill>
              <a:latin typeface="Calibri" panose="020F0502020204030204" pitchFamily="34" charset="0"/>
            </a:endParaRPr>
          </a:p>
          <a:p>
            <a:pPr algn="ctr"/>
            <a:r>
              <a:rPr lang="el-GR" b="1" dirty="0">
                <a:solidFill>
                  <a:schemeClr val="tx1"/>
                </a:solidFill>
                <a:latin typeface="Calibri" panose="020F0502020204030204" pitchFamily="34" charset="0"/>
              </a:rPr>
              <a:t>23</a:t>
            </a:r>
            <a:r>
              <a:rPr lang="en-US" b="1">
                <a:solidFill>
                  <a:schemeClr val="tx1"/>
                </a:solidFill>
                <a:latin typeface="Calibri" panose="020F0502020204030204" pitchFamily="34" charset="0"/>
              </a:rPr>
              <a:t>.</a:t>
            </a:r>
            <a:r>
              <a:rPr lang="el-GR" b="1">
                <a:solidFill>
                  <a:schemeClr val="tx1"/>
                </a:solidFill>
                <a:latin typeface="Calibri" panose="020F0502020204030204" pitchFamily="34" charset="0"/>
              </a:rPr>
              <a:t>674</a:t>
            </a:r>
            <a:r>
              <a:rPr lang="el-GR" sz="4800" b="1">
                <a:solidFill>
                  <a:schemeClr val="tx1"/>
                </a:solidFill>
                <a:latin typeface="Calibri" panose="020F0502020204030204" pitchFamily="34" charset="0"/>
              </a:rPr>
              <a:t> </a:t>
            </a:r>
            <a:endParaRPr lang="el-GR" sz="4800" b="1" dirty="0">
              <a:solidFill>
                <a:schemeClr val="tx1"/>
              </a:solidFill>
              <a:latin typeface="Calibri" panose="020F0502020204030204" pitchFamily="34" charset="0"/>
            </a:endParaRPr>
          </a:p>
        </p:txBody>
      </p:sp>
      <p:sp>
        <p:nvSpPr>
          <p:cNvPr id="8" name="Ορθογώνιο 7">
            <a:extLst>
              <a:ext uri="{FF2B5EF4-FFF2-40B4-BE49-F238E27FC236}">
                <a16:creationId xmlns:a16="http://schemas.microsoft.com/office/drawing/2014/main" id="{FAB16130-F78F-4F76-A025-C8D988D8E49C}"/>
              </a:ext>
            </a:extLst>
          </p:cNvPr>
          <p:cNvSpPr/>
          <p:nvPr/>
        </p:nvSpPr>
        <p:spPr>
          <a:xfrm>
            <a:off x="40710441" y="19676127"/>
            <a:ext cx="4419599" cy="2985433"/>
          </a:xfrm>
          <a:prstGeom prst="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3"/>
          </a:lnRef>
          <a:fillRef idx="1">
            <a:schemeClr val="lt1"/>
          </a:fillRef>
          <a:effectRef idx="0">
            <a:schemeClr val="accent3"/>
          </a:effectRef>
          <a:fontRef idx="minor">
            <a:schemeClr val="dk1"/>
          </a:fontRef>
        </p:style>
        <p:txBody>
          <a:bodyPr wrap="square" anchor="ctr">
            <a:spAutoFit/>
          </a:bodyPr>
          <a:lstStyle/>
          <a:p>
            <a:pPr algn="ctr"/>
            <a:r>
              <a:rPr lang="el-GR" sz="4800" b="1" dirty="0" err="1">
                <a:solidFill>
                  <a:schemeClr val="tx1"/>
                </a:solidFill>
                <a:latin typeface="Calibri" panose="020F0502020204030204" pitchFamily="34" charset="0"/>
              </a:rPr>
              <a:t>Περαιωθείσες</a:t>
            </a:r>
            <a:r>
              <a:rPr lang="el-GR" sz="4800" b="1" dirty="0">
                <a:solidFill>
                  <a:schemeClr val="tx1"/>
                </a:solidFill>
                <a:latin typeface="Calibri" panose="020F0502020204030204" pitchFamily="34" charset="0"/>
              </a:rPr>
              <a:t> υποθέσεις</a:t>
            </a:r>
            <a:endParaRPr lang="en-US" sz="4800" b="1" dirty="0">
              <a:solidFill>
                <a:schemeClr val="tx1"/>
              </a:solidFill>
              <a:latin typeface="Calibri" panose="020F0502020204030204" pitchFamily="34" charset="0"/>
            </a:endParaRPr>
          </a:p>
          <a:p>
            <a:pPr algn="ctr"/>
            <a:endParaRPr lang="en-US" sz="2000" b="1" dirty="0">
              <a:solidFill>
                <a:schemeClr val="tx1"/>
              </a:solidFill>
              <a:latin typeface="Calibri" panose="020F0502020204030204" pitchFamily="34" charset="0"/>
            </a:endParaRPr>
          </a:p>
          <a:p>
            <a:pPr algn="ctr"/>
            <a:r>
              <a:rPr lang="el-GR" b="1" dirty="0">
                <a:solidFill>
                  <a:schemeClr val="tx1"/>
                </a:solidFill>
                <a:latin typeface="Calibri" panose="020F0502020204030204" pitchFamily="34" charset="0"/>
              </a:rPr>
              <a:t>23</a:t>
            </a:r>
            <a:r>
              <a:rPr lang="en-US" b="1">
                <a:solidFill>
                  <a:schemeClr val="tx1"/>
                </a:solidFill>
                <a:latin typeface="Calibri" panose="020F0502020204030204" pitchFamily="34" charset="0"/>
              </a:rPr>
              <a:t>.</a:t>
            </a:r>
            <a:r>
              <a:rPr lang="el-GR" b="1">
                <a:solidFill>
                  <a:schemeClr val="tx1"/>
                </a:solidFill>
                <a:latin typeface="Calibri" panose="020F0502020204030204" pitchFamily="34" charset="0"/>
              </a:rPr>
              <a:t>927</a:t>
            </a:r>
            <a:r>
              <a:rPr lang="el-GR" sz="4800" b="1">
                <a:solidFill>
                  <a:schemeClr val="tx1"/>
                </a:solidFill>
                <a:latin typeface="Calibri" panose="020F0502020204030204" pitchFamily="34" charset="0"/>
              </a:rPr>
              <a:t> </a:t>
            </a:r>
            <a:endParaRPr lang="el-GR" sz="4800" b="1" dirty="0">
              <a:solidFill>
                <a:schemeClr val="tx1"/>
              </a:solidFill>
              <a:latin typeface="Calibri" panose="020F0502020204030204" pitchFamily="34" charset="0"/>
            </a:endParaRPr>
          </a:p>
        </p:txBody>
      </p:sp>
      <p:sp>
        <p:nvSpPr>
          <p:cNvPr id="9" name="Ορθογώνιο 8">
            <a:extLst>
              <a:ext uri="{FF2B5EF4-FFF2-40B4-BE49-F238E27FC236}">
                <a16:creationId xmlns:a16="http://schemas.microsoft.com/office/drawing/2014/main" id="{5CFC6FC1-CA72-4B9A-A5ED-78E582857C27}"/>
              </a:ext>
            </a:extLst>
          </p:cNvPr>
          <p:cNvSpPr/>
          <p:nvPr/>
        </p:nvSpPr>
        <p:spPr>
          <a:xfrm>
            <a:off x="4848034" y="16020735"/>
            <a:ext cx="4419599" cy="2985433"/>
          </a:xfrm>
          <a:prstGeom prst="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3"/>
          </a:lnRef>
          <a:fillRef idx="1">
            <a:schemeClr val="lt1"/>
          </a:fillRef>
          <a:effectRef idx="0">
            <a:schemeClr val="accent3"/>
          </a:effectRef>
          <a:fontRef idx="minor">
            <a:schemeClr val="dk1"/>
          </a:fontRef>
        </p:style>
        <p:txBody>
          <a:bodyPr wrap="square" anchor="ctr">
            <a:spAutoFit/>
          </a:bodyPr>
          <a:lstStyle/>
          <a:p>
            <a:pPr algn="ctr"/>
            <a:r>
              <a:rPr lang="el-GR" sz="4800" b="1" dirty="0">
                <a:solidFill>
                  <a:schemeClr val="tx1"/>
                </a:solidFill>
                <a:latin typeface="Calibri" panose="020F0502020204030204" pitchFamily="34" charset="0"/>
              </a:rPr>
              <a:t>Εισερχόμενες υποθέσεις</a:t>
            </a:r>
            <a:endParaRPr lang="en-US" sz="4800" b="1" dirty="0">
              <a:solidFill>
                <a:schemeClr val="tx1"/>
              </a:solidFill>
              <a:latin typeface="Calibri" panose="020F0502020204030204" pitchFamily="34" charset="0"/>
            </a:endParaRPr>
          </a:p>
          <a:p>
            <a:pPr algn="ctr"/>
            <a:endParaRPr lang="en-US" sz="2000" b="1" dirty="0">
              <a:solidFill>
                <a:schemeClr val="tx1"/>
              </a:solidFill>
              <a:latin typeface="Calibri" panose="020F0502020204030204" pitchFamily="34" charset="0"/>
            </a:endParaRPr>
          </a:p>
          <a:p>
            <a:pPr algn="ctr"/>
            <a:r>
              <a:rPr lang="el-GR" b="1" dirty="0">
                <a:solidFill>
                  <a:schemeClr val="tx1"/>
                </a:solidFill>
                <a:latin typeface="Calibri" panose="020F0502020204030204" pitchFamily="34" charset="0"/>
              </a:rPr>
              <a:t>11.658</a:t>
            </a:r>
            <a:r>
              <a:rPr lang="el-GR" sz="4800" b="1" dirty="0">
                <a:solidFill>
                  <a:schemeClr val="tx1"/>
                </a:solidFill>
                <a:latin typeface="Calibri" panose="020F0502020204030204" pitchFamily="34" charset="0"/>
              </a:rPr>
              <a:t> </a:t>
            </a:r>
          </a:p>
        </p:txBody>
      </p:sp>
      <p:sp>
        <p:nvSpPr>
          <p:cNvPr id="12" name="Ορθογώνιο 11">
            <a:extLst>
              <a:ext uri="{FF2B5EF4-FFF2-40B4-BE49-F238E27FC236}">
                <a16:creationId xmlns:a16="http://schemas.microsoft.com/office/drawing/2014/main" id="{5685A09F-BF27-40C6-9373-0958FFEC5069}"/>
              </a:ext>
            </a:extLst>
          </p:cNvPr>
          <p:cNvSpPr/>
          <p:nvPr/>
        </p:nvSpPr>
        <p:spPr>
          <a:xfrm>
            <a:off x="40657935" y="16105495"/>
            <a:ext cx="4419599" cy="2985433"/>
          </a:xfrm>
          <a:prstGeom prst="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3"/>
          </a:lnRef>
          <a:fillRef idx="1">
            <a:schemeClr val="lt1"/>
          </a:fillRef>
          <a:effectRef idx="0">
            <a:schemeClr val="accent3"/>
          </a:effectRef>
          <a:fontRef idx="minor">
            <a:schemeClr val="dk1"/>
          </a:fontRef>
        </p:style>
        <p:txBody>
          <a:bodyPr wrap="square" anchor="ctr">
            <a:spAutoFit/>
          </a:bodyPr>
          <a:lstStyle/>
          <a:p>
            <a:pPr algn="ctr"/>
            <a:r>
              <a:rPr lang="el-GR" sz="4800" b="1" dirty="0" err="1">
                <a:solidFill>
                  <a:schemeClr val="tx1"/>
                </a:solidFill>
                <a:latin typeface="Calibri" panose="020F0502020204030204" pitchFamily="34" charset="0"/>
              </a:rPr>
              <a:t>Περαιωθείσες</a:t>
            </a:r>
            <a:r>
              <a:rPr lang="el-GR" sz="4800" b="1" dirty="0">
                <a:solidFill>
                  <a:schemeClr val="tx1"/>
                </a:solidFill>
                <a:latin typeface="Calibri" panose="020F0502020204030204" pitchFamily="34" charset="0"/>
              </a:rPr>
              <a:t> υποθέσεις</a:t>
            </a:r>
            <a:endParaRPr lang="en-US" sz="4800" b="1" dirty="0">
              <a:solidFill>
                <a:schemeClr val="tx1"/>
              </a:solidFill>
              <a:latin typeface="Calibri" panose="020F0502020204030204" pitchFamily="34" charset="0"/>
            </a:endParaRPr>
          </a:p>
          <a:p>
            <a:pPr algn="ctr"/>
            <a:endParaRPr lang="en-US" sz="2000" b="1" dirty="0">
              <a:solidFill>
                <a:schemeClr val="tx1"/>
              </a:solidFill>
              <a:latin typeface="Calibri" panose="020F0502020204030204" pitchFamily="34" charset="0"/>
            </a:endParaRPr>
          </a:p>
          <a:p>
            <a:pPr algn="ctr"/>
            <a:r>
              <a:rPr lang="el-GR" b="1" dirty="0">
                <a:solidFill>
                  <a:schemeClr val="tx1"/>
                </a:solidFill>
                <a:latin typeface="Calibri" panose="020F0502020204030204" pitchFamily="34" charset="0"/>
              </a:rPr>
              <a:t>9.002</a:t>
            </a:r>
            <a:r>
              <a:rPr lang="el-GR" sz="4800" b="1" dirty="0">
                <a:solidFill>
                  <a:schemeClr val="tx1"/>
                </a:solidFill>
                <a:latin typeface="Calibri" panose="020F0502020204030204" pitchFamily="34" charset="0"/>
              </a:rPr>
              <a:t> </a:t>
            </a:r>
          </a:p>
        </p:txBody>
      </p:sp>
      <p:pic>
        <p:nvPicPr>
          <p:cNvPr id="2" name="Εικόνα 1">
            <a:extLst>
              <a:ext uri="{FF2B5EF4-FFF2-40B4-BE49-F238E27FC236}">
                <a16:creationId xmlns:a16="http://schemas.microsoft.com/office/drawing/2014/main" id="{B68E4AF6-5A85-4936-BD59-5D53704E410A}"/>
              </a:ext>
            </a:extLst>
          </p:cNvPr>
          <p:cNvPicPr>
            <a:picLocks noChangeAspect="1"/>
          </p:cNvPicPr>
          <p:nvPr/>
        </p:nvPicPr>
        <p:blipFill rotWithShape="1">
          <a:blip r:embed="rId3">
            <a:clrChange>
              <a:clrFrom>
                <a:srgbClr val="FFFFFF"/>
              </a:clrFrom>
              <a:clrTo>
                <a:srgbClr val="FFFFFF">
                  <a:alpha val="0"/>
                </a:srgbClr>
              </a:clrTo>
            </a:clrChange>
          </a:blip>
          <a:srcRect b="22586"/>
          <a:stretch/>
        </p:blipFill>
        <p:spPr>
          <a:xfrm>
            <a:off x="16921041" y="3517846"/>
            <a:ext cx="16854545" cy="6967274"/>
          </a:xfrm>
          <a:prstGeom prst="rect">
            <a:avLst/>
          </a:prstGeom>
        </p:spPr>
      </p:pic>
      <p:pic>
        <p:nvPicPr>
          <p:cNvPr id="14" name="Εικόνα 13">
            <a:extLst>
              <a:ext uri="{FF2B5EF4-FFF2-40B4-BE49-F238E27FC236}">
                <a16:creationId xmlns:a16="http://schemas.microsoft.com/office/drawing/2014/main" id="{2EEB1103-2C1B-44FB-BA2A-AC02DC7D962D}"/>
              </a:ext>
            </a:extLst>
          </p:cNvPr>
          <p:cNvPicPr>
            <a:picLocks noChangeAspect="1"/>
          </p:cNvPicPr>
          <p:nvPr/>
        </p:nvPicPr>
        <p:blipFill rotWithShape="1">
          <a:blip r:embed="rId4"/>
          <a:srcRect l="18722"/>
          <a:stretch/>
        </p:blipFill>
        <p:spPr>
          <a:xfrm>
            <a:off x="15910560" y="13551826"/>
            <a:ext cx="23954894" cy="9972000"/>
          </a:xfrm>
          <a:prstGeom prst="rect">
            <a:avLst/>
          </a:prstGeom>
        </p:spPr>
      </p:pic>
      <p:grpSp>
        <p:nvGrpSpPr>
          <p:cNvPr id="13" name="Ομάδα 12">
            <a:extLst>
              <a:ext uri="{FF2B5EF4-FFF2-40B4-BE49-F238E27FC236}">
                <a16:creationId xmlns:a16="http://schemas.microsoft.com/office/drawing/2014/main" id="{BE02AF83-732B-4598-B708-A0B0199DD6D5}"/>
              </a:ext>
            </a:extLst>
          </p:cNvPr>
          <p:cNvGrpSpPr/>
          <p:nvPr/>
        </p:nvGrpSpPr>
        <p:grpSpPr>
          <a:xfrm>
            <a:off x="16227636" y="10470808"/>
            <a:ext cx="19404590" cy="1938992"/>
            <a:chOff x="16227636" y="11019448"/>
            <a:chExt cx="19404590" cy="1938992"/>
          </a:xfrm>
        </p:grpSpPr>
        <p:sp>
          <p:nvSpPr>
            <p:cNvPr id="15" name="TextBox 14">
              <a:extLst>
                <a:ext uri="{FF2B5EF4-FFF2-40B4-BE49-F238E27FC236}">
                  <a16:creationId xmlns:a16="http://schemas.microsoft.com/office/drawing/2014/main" id="{47ADA8FF-0F55-43C9-9732-EA57B2770573}"/>
                </a:ext>
              </a:extLst>
            </p:cNvPr>
            <p:cNvSpPr txBox="1"/>
            <p:nvPr/>
          </p:nvSpPr>
          <p:spPr>
            <a:xfrm>
              <a:off x="26496051" y="11019448"/>
              <a:ext cx="9136175" cy="1938992"/>
            </a:xfrm>
            <a:prstGeom prst="rect">
              <a:avLst/>
            </a:prstGeom>
            <a:solidFill>
              <a:schemeClr val="bg1"/>
            </a:solidFill>
          </p:spPr>
          <p:txBody>
            <a:bodyPr wrap="square" rtlCol="0">
              <a:spAutoFit/>
            </a:bodyPr>
            <a:lstStyle/>
            <a:p>
              <a:pPr algn="ctr"/>
              <a:r>
                <a:rPr lang="el-GR" sz="6000" b="1" dirty="0">
                  <a:solidFill>
                    <a:srgbClr val="094780"/>
                  </a:solidFill>
                </a:rPr>
                <a:t>18 μήνες εφαρμογής του Δικαστικού Χάρτη</a:t>
              </a:r>
            </a:p>
          </p:txBody>
        </p:sp>
        <p:sp>
          <p:nvSpPr>
            <p:cNvPr id="16" name="TextBox 15">
              <a:extLst>
                <a:ext uri="{FF2B5EF4-FFF2-40B4-BE49-F238E27FC236}">
                  <a16:creationId xmlns:a16="http://schemas.microsoft.com/office/drawing/2014/main" id="{35B86696-3990-4DB4-BCB5-B4CF9E49DD75}"/>
                </a:ext>
              </a:extLst>
            </p:cNvPr>
            <p:cNvSpPr txBox="1"/>
            <p:nvPr/>
          </p:nvSpPr>
          <p:spPr>
            <a:xfrm>
              <a:off x="16227636" y="11593381"/>
              <a:ext cx="9136175" cy="1015663"/>
            </a:xfrm>
            <a:prstGeom prst="rect">
              <a:avLst/>
            </a:prstGeom>
            <a:solidFill>
              <a:schemeClr val="bg1"/>
            </a:solidFill>
          </p:spPr>
          <p:txBody>
            <a:bodyPr wrap="square" rtlCol="0">
              <a:spAutoFit/>
            </a:bodyPr>
            <a:lstStyle/>
            <a:p>
              <a:r>
                <a:rPr lang="el-GR" sz="6000" b="1" dirty="0">
                  <a:solidFill>
                    <a:srgbClr val="094780"/>
                  </a:solidFill>
                </a:rPr>
                <a:t>Δικαστικό έτος 2023-2024</a:t>
              </a:r>
            </a:p>
          </p:txBody>
        </p:sp>
      </p:grpSp>
      <p:grpSp>
        <p:nvGrpSpPr>
          <p:cNvPr id="17" name="Ομάδα 16">
            <a:extLst>
              <a:ext uri="{FF2B5EF4-FFF2-40B4-BE49-F238E27FC236}">
                <a16:creationId xmlns:a16="http://schemas.microsoft.com/office/drawing/2014/main" id="{06A844EF-4AF9-41AB-A2F6-03A951F6C2A2}"/>
              </a:ext>
            </a:extLst>
          </p:cNvPr>
          <p:cNvGrpSpPr/>
          <p:nvPr/>
        </p:nvGrpSpPr>
        <p:grpSpPr>
          <a:xfrm>
            <a:off x="10223074" y="16357776"/>
            <a:ext cx="5413165" cy="5559508"/>
            <a:chOff x="9796354" y="16571136"/>
            <a:chExt cx="5413165" cy="4940314"/>
          </a:xfrm>
        </p:grpSpPr>
        <p:sp>
          <p:nvSpPr>
            <p:cNvPr id="18" name="TextBox 17">
              <a:extLst>
                <a:ext uri="{FF2B5EF4-FFF2-40B4-BE49-F238E27FC236}">
                  <a16:creationId xmlns:a16="http://schemas.microsoft.com/office/drawing/2014/main" id="{AED508E9-1855-48D2-8C74-2EE4FFD7C77F}"/>
                </a:ext>
              </a:extLst>
            </p:cNvPr>
            <p:cNvSpPr txBox="1"/>
            <p:nvPr/>
          </p:nvSpPr>
          <p:spPr>
            <a:xfrm>
              <a:off x="9957232" y="16571136"/>
              <a:ext cx="5252287" cy="1558937"/>
            </a:xfrm>
            <a:prstGeom prst="rect">
              <a:avLst/>
            </a:prstGeom>
            <a:solidFill>
              <a:schemeClr val="bg1"/>
            </a:solidFill>
          </p:spPr>
          <p:txBody>
            <a:bodyPr wrap="square" rtlCol="0">
              <a:spAutoFit/>
            </a:bodyPr>
            <a:lstStyle/>
            <a:p>
              <a:pPr algn="ctr"/>
              <a:r>
                <a:rPr lang="el-GR" sz="5400" b="1" dirty="0">
                  <a:solidFill>
                    <a:srgbClr val="094780"/>
                  </a:solidFill>
                </a:rPr>
                <a:t>Δικαστικό έτος 2023-2024</a:t>
              </a:r>
            </a:p>
          </p:txBody>
        </p:sp>
        <p:sp>
          <p:nvSpPr>
            <p:cNvPr id="19" name="TextBox 18">
              <a:extLst>
                <a:ext uri="{FF2B5EF4-FFF2-40B4-BE49-F238E27FC236}">
                  <a16:creationId xmlns:a16="http://schemas.microsoft.com/office/drawing/2014/main" id="{0B0C4EEB-987C-4C2A-AFEF-4B629F63150B}"/>
                </a:ext>
              </a:extLst>
            </p:cNvPr>
            <p:cNvSpPr txBox="1"/>
            <p:nvPr/>
          </p:nvSpPr>
          <p:spPr>
            <a:xfrm>
              <a:off x="9796354" y="18803822"/>
              <a:ext cx="5413165" cy="2707628"/>
            </a:xfrm>
            <a:prstGeom prst="rect">
              <a:avLst/>
            </a:prstGeom>
            <a:solidFill>
              <a:schemeClr val="bg1"/>
            </a:solidFill>
          </p:spPr>
          <p:txBody>
            <a:bodyPr wrap="square" rtlCol="0">
              <a:spAutoFit/>
            </a:bodyPr>
            <a:lstStyle/>
            <a:p>
              <a:pPr algn="ctr"/>
              <a:endParaRPr lang="el-GR" sz="4800" b="1" dirty="0">
                <a:solidFill>
                  <a:srgbClr val="094780"/>
                </a:solidFill>
              </a:endParaRPr>
            </a:p>
            <a:p>
              <a:pPr algn="ctr"/>
              <a:r>
                <a:rPr lang="el-GR" sz="4800" b="1" dirty="0">
                  <a:solidFill>
                    <a:srgbClr val="094780"/>
                  </a:solidFill>
                </a:rPr>
                <a:t>18 μήνες εφαρμογής του Δικαστικού Χάρτη</a:t>
              </a:r>
            </a:p>
          </p:txBody>
        </p:sp>
      </p:grpSp>
    </p:spTree>
    <p:extLst>
      <p:ext uri="{BB962C8B-B14F-4D97-AF65-F5344CB8AC3E}">
        <p14:creationId xmlns:p14="http://schemas.microsoft.com/office/powerpoint/2010/main" val="32400602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1"/>
                                        </p:tgtEl>
                                        <p:attrNameLst>
                                          <p:attrName>style.visibility</p:attrName>
                                        </p:attrNameLst>
                                      </p:cBhvr>
                                      <p:to>
                                        <p:strVal val="visible"/>
                                      </p:to>
                                    </p:set>
                                    <p:animEffect transition="in" filter="fade">
                                      <p:cBhvr>
                                        <p:cTn id="11" dur="500"/>
                                        <p:tgtEl>
                                          <p:spTgt spid="11"/>
                                        </p:tgtEl>
                                      </p:cBhvr>
                                    </p:animEffect>
                                  </p:childTnLst>
                                </p:cTn>
                              </p:par>
                              <p:par>
                                <p:cTn id="12" presetID="1" presetClass="entr" presetSubtype="0" fill="hold" grpId="0" nodeType="withEffect">
                                  <p:stCondLst>
                                    <p:cond delay="0"/>
                                  </p:stCondLst>
                                  <p:childTnLst>
                                    <p:set>
                                      <p:cBhvr>
                                        <p:cTn id="13" dur="1" fill="hold">
                                          <p:stCondLst>
                                            <p:cond delay="0"/>
                                          </p:stCondLst>
                                        </p:cTn>
                                        <p:tgtEl>
                                          <p:spTgt spid="7"/>
                                        </p:tgtEl>
                                        <p:attrNameLst>
                                          <p:attrName>style.visibility</p:attrName>
                                        </p:attrNameLst>
                                      </p:cBhvr>
                                      <p:to>
                                        <p:strVal val="visible"/>
                                      </p:to>
                                    </p:set>
                                  </p:childTnLst>
                                </p:cTn>
                              </p:par>
                              <p:par>
                                <p:cTn id="14" presetID="1" presetClass="entr" presetSubtype="0" fill="hold" grpId="0" nodeType="withEffect">
                                  <p:stCondLst>
                                    <p:cond delay="0"/>
                                  </p:stCondLst>
                                  <p:childTnLst>
                                    <p:set>
                                      <p:cBhvr>
                                        <p:cTn id="15" dur="1" fill="hold">
                                          <p:stCondLst>
                                            <p:cond delay="0"/>
                                          </p:stCondLst>
                                        </p:cTn>
                                        <p:tgtEl>
                                          <p:spTgt spid="8"/>
                                        </p:tgtEl>
                                        <p:attrNameLst>
                                          <p:attrName>style.visibility</p:attrName>
                                        </p:attrNameLst>
                                      </p:cBhvr>
                                      <p:to>
                                        <p:strVal val="visible"/>
                                      </p:to>
                                    </p:set>
                                  </p:childTnLst>
                                </p:cTn>
                              </p:par>
                              <p:par>
                                <p:cTn id="16" presetID="1" presetClass="entr" presetSubtype="0" fill="hold" grpId="0" nodeType="withEffect">
                                  <p:stCondLst>
                                    <p:cond delay="0"/>
                                  </p:stCondLst>
                                  <p:childTnLst>
                                    <p:set>
                                      <p:cBhvr>
                                        <p:cTn id="17" dur="1" fill="hold">
                                          <p:stCondLst>
                                            <p:cond delay="0"/>
                                          </p:stCondLst>
                                        </p:cTn>
                                        <p:tgtEl>
                                          <p:spTgt spid="9"/>
                                        </p:tgtEl>
                                        <p:attrNameLst>
                                          <p:attrName>style.visibility</p:attrName>
                                        </p:attrNameLst>
                                      </p:cBhvr>
                                      <p:to>
                                        <p:strVal val="visible"/>
                                      </p:to>
                                    </p:set>
                                  </p:childTnLst>
                                </p:cTn>
                              </p:par>
                              <p:par>
                                <p:cTn id="18" presetID="1" presetClass="entr" presetSubtype="0" fill="hold" grpId="0" nodeType="withEffect">
                                  <p:stCondLst>
                                    <p:cond delay="0"/>
                                  </p:stCondLst>
                                  <p:childTnLst>
                                    <p:set>
                                      <p:cBhvr>
                                        <p:cTn id="19"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1" grpId="0"/>
      <p:bldP spid="7" grpId="0" animBg="1"/>
      <p:bldP spid="8" grpId="0" animBg="1"/>
      <p:bldP spid="9" grpId="0" animBg="1"/>
      <p:bldP spid="12"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FA8ECD-804F-F865-1793-7DE24439F60A}"/>
            </a:ext>
          </a:extLst>
        </p:cNvPr>
        <p:cNvGrpSpPr/>
        <p:nvPr/>
      </p:nvGrpSpPr>
      <p:grpSpPr>
        <a:xfrm>
          <a:off x="0" y="0"/>
          <a:ext cx="0" cy="0"/>
          <a:chOff x="0" y="0"/>
          <a:chExt cx="0" cy="0"/>
        </a:xfrm>
      </p:grpSpPr>
      <p:sp>
        <p:nvSpPr>
          <p:cNvPr id="2" name="Τίτλος 2">
            <a:extLst>
              <a:ext uri="{FF2B5EF4-FFF2-40B4-BE49-F238E27FC236}">
                <a16:creationId xmlns:a16="http://schemas.microsoft.com/office/drawing/2014/main" id="{E1E3A4CB-78A4-56E5-2CF3-9CF21DBAE879}"/>
              </a:ext>
            </a:extLst>
          </p:cNvPr>
          <p:cNvSpPr txBox="1">
            <a:spLocks/>
          </p:cNvSpPr>
          <p:nvPr/>
        </p:nvSpPr>
        <p:spPr bwMode="auto">
          <a:xfrm>
            <a:off x="397624" y="161567"/>
            <a:ext cx="49799783" cy="27809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l" defTabSz="5119305" rtl="0" fontAlgn="base">
              <a:lnSpc>
                <a:spcPct val="90000"/>
              </a:lnSpc>
              <a:spcBef>
                <a:spcPct val="0"/>
              </a:spcBef>
              <a:spcAft>
                <a:spcPct val="0"/>
              </a:spcAft>
              <a:defRPr sz="18100" b="1" kern="1200">
                <a:solidFill>
                  <a:srgbClr val="0B354D"/>
                </a:solidFill>
                <a:latin typeface="Calibri Light" panose="020F0302020204030204" pitchFamily="34" charset="0"/>
                <a:ea typeface="Calibri Light" panose="020F0302020204030204" pitchFamily="34" charset="0"/>
                <a:cs typeface="Calibri Light" panose="020F0302020204030204" pitchFamily="34" charset="0"/>
              </a:defRPr>
            </a:lvl1pPr>
            <a:lvl2pPr algn="l" defTabSz="5119305" rtl="0" fontAlgn="base">
              <a:lnSpc>
                <a:spcPct val="90000"/>
              </a:lnSpc>
              <a:spcBef>
                <a:spcPct val="0"/>
              </a:spcBef>
              <a:spcAft>
                <a:spcPct val="0"/>
              </a:spcAft>
              <a:defRPr sz="10267" b="1">
                <a:solidFill>
                  <a:schemeClr val="bg1"/>
                </a:solidFill>
                <a:latin typeface="Cambria" panose="02040503050406030204" pitchFamily="18" charset="0"/>
              </a:defRPr>
            </a:lvl2pPr>
            <a:lvl3pPr algn="l" defTabSz="5119305" rtl="0" fontAlgn="base">
              <a:lnSpc>
                <a:spcPct val="90000"/>
              </a:lnSpc>
              <a:spcBef>
                <a:spcPct val="0"/>
              </a:spcBef>
              <a:spcAft>
                <a:spcPct val="0"/>
              </a:spcAft>
              <a:defRPr sz="10267" b="1">
                <a:solidFill>
                  <a:schemeClr val="bg1"/>
                </a:solidFill>
                <a:latin typeface="Cambria" panose="02040503050406030204" pitchFamily="18" charset="0"/>
              </a:defRPr>
            </a:lvl3pPr>
            <a:lvl4pPr algn="l" defTabSz="5119305" rtl="0" fontAlgn="base">
              <a:lnSpc>
                <a:spcPct val="90000"/>
              </a:lnSpc>
              <a:spcBef>
                <a:spcPct val="0"/>
              </a:spcBef>
              <a:spcAft>
                <a:spcPct val="0"/>
              </a:spcAft>
              <a:defRPr sz="10267" b="1">
                <a:solidFill>
                  <a:schemeClr val="bg1"/>
                </a:solidFill>
                <a:latin typeface="Cambria" panose="02040503050406030204" pitchFamily="18" charset="0"/>
              </a:defRPr>
            </a:lvl4pPr>
            <a:lvl5pPr algn="l" defTabSz="5119305" rtl="0" fontAlgn="base">
              <a:lnSpc>
                <a:spcPct val="90000"/>
              </a:lnSpc>
              <a:spcBef>
                <a:spcPct val="0"/>
              </a:spcBef>
              <a:spcAft>
                <a:spcPct val="0"/>
              </a:spcAft>
              <a:defRPr sz="10267" b="1">
                <a:solidFill>
                  <a:schemeClr val="bg1"/>
                </a:solidFill>
                <a:latin typeface="Cambria" panose="02040503050406030204" pitchFamily="18" charset="0"/>
              </a:defRPr>
            </a:lvl5pPr>
            <a:lvl6pPr marL="533415" algn="l" defTabSz="5119305" rtl="0" fontAlgn="base">
              <a:lnSpc>
                <a:spcPct val="90000"/>
              </a:lnSpc>
              <a:spcBef>
                <a:spcPct val="0"/>
              </a:spcBef>
              <a:spcAft>
                <a:spcPct val="0"/>
              </a:spcAft>
              <a:defRPr sz="10267" b="1">
                <a:solidFill>
                  <a:schemeClr val="bg1"/>
                </a:solidFill>
                <a:latin typeface="Cambria" panose="02040503050406030204" pitchFamily="18" charset="0"/>
              </a:defRPr>
            </a:lvl6pPr>
            <a:lvl7pPr marL="1066830" algn="l" defTabSz="5119305" rtl="0" fontAlgn="base">
              <a:lnSpc>
                <a:spcPct val="90000"/>
              </a:lnSpc>
              <a:spcBef>
                <a:spcPct val="0"/>
              </a:spcBef>
              <a:spcAft>
                <a:spcPct val="0"/>
              </a:spcAft>
              <a:defRPr sz="10267" b="1">
                <a:solidFill>
                  <a:schemeClr val="bg1"/>
                </a:solidFill>
                <a:latin typeface="Cambria" panose="02040503050406030204" pitchFamily="18" charset="0"/>
              </a:defRPr>
            </a:lvl7pPr>
            <a:lvl8pPr marL="1600246" algn="l" defTabSz="5119305" rtl="0" fontAlgn="base">
              <a:lnSpc>
                <a:spcPct val="90000"/>
              </a:lnSpc>
              <a:spcBef>
                <a:spcPct val="0"/>
              </a:spcBef>
              <a:spcAft>
                <a:spcPct val="0"/>
              </a:spcAft>
              <a:defRPr sz="10267" b="1">
                <a:solidFill>
                  <a:schemeClr val="bg1"/>
                </a:solidFill>
                <a:latin typeface="Cambria" panose="02040503050406030204" pitchFamily="18" charset="0"/>
              </a:defRPr>
            </a:lvl8pPr>
            <a:lvl9pPr marL="2133661" algn="l" defTabSz="5119305" rtl="0" fontAlgn="base">
              <a:lnSpc>
                <a:spcPct val="90000"/>
              </a:lnSpc>
              <a:spcBef>
                <a:spcPct val="0"/>
              </a:spcBef>
              <a:spcAft>
                <a:spcPct val="0"/>
              </a:spcAft>
              <a:defRPr sz="10267" b="1">
                <a:solidFill>
                  <a:schemeClr val="bg1"/>
                </a:solidFill>
                <a:latin typeface="Cambria" panose="02040503050406030204" pitchFamily="18" charset="0"/>
              </a:defRPr>
            </a:lvl9pPr>
          </a:lstStyle>
          <a:p>
            <a:pPr lvl="0" algn="ctr" eaLnBrk="1" hangingPunct="1">
              <a:lnSpc>
                <a:spcPct val="100000"/>
              </a:lnSpc>
              <a:defRPr/>
            </a:pPr>
            <a:r>
              <a:rPr kumimoji="0" lang="el-GR" sz="8800" b="1" i="0" u="none" strike="noStrike" kern="1200" cap="none" spc="0" normalizeH="0" baseline="0" noProof="0" dirty="0">
                <a:ln>
                  <a:noFill/>
                </a:ln>
                <a:solidFill>
                  <a:srgbClr val="0B354D"/>
                </a:solidFill>
                <a:effectLst/>
                <a:uLnTx/>
                <a:uFillTx/>
                <a:latin typeface="Calibri Light" panose="020F0302020204030204" pitchFamily="34" charset="0"/>
                <a:ea typeface="Calibri Light" panose="020F0302020204030204" pitchFamily="34" charset="0"/>
                <a:cs typeface="Calibri Light" panose="020F0302020204030204" pitchFamily="34" charset="0"/>
              </a:rPr>
              <a:t>Η Ελλάδα βρίσκεται σε καλό δρόμο για την επίτευξη του στόχου της σύγκλισής της με τον μέσο χρόνο έκδοσης τελεσίδικης απόφασης της Ε. Έ.*</a:t>
            </a:r>
            <a:endParaRPr kumimoji="0" lang="el-GR" sz="9600" b="1" i="0" u="none" strike="noStrike" kern="1200" cap="none" spc="0" normalizeH="0" baseline="0" noProof="0" dirty="0">
              <a:ln>
                <a:noFill/>
              </a:ln>
              <a:solidFill>
                <a:srgbClr val="0B354D"/>
              </a:solidFill>
              <a:effectLst/>
              <a:uLnTx/>
              <a:uFillTx/>
              <a:latin typeface="Calibri Light" panose="020F0302020204030204" pitchFamily="34" charset="0"/>
              <a:ea typeface="Calibri Light" panose="020F0302020204030204" pitchFamily="34" charset="0"/>
              <a:cs typeface="Calibri Light" panose="020F0302020204030204" pitchFamily="34" charset="0"/>
            </a:endParaRPr>
          </a:p>
        </p:txBody>
      </p:sp>
      <p:sp>
        <p:nvSpPr>
          <p:cNvPr id="4" name="Ορθογώνιο 3">
            <a:extLst>
              <a:ext uri="{FF2B5EF4-FFF2-40B4-BE49-F238E27FC236}">
                <a16:creationId xmlns:a16="http://schemas.microsoft.com/office/drawing/2014/main" id="{6152D8CE-6AE3-6A71-5F9C-E4F103AABC84}"/>
              </a:ext>
            </a:extLst>
          </p:cNvPr>
          <p:cNvSpPr/>
          <p:nvPr/>
        </p:nvSpPr>
        <p:spPr>
          <a:xfrm>
            <a:off x="0" y="26448911"/>
            <a:ext cx="44557420" cy="830997"/>
          </a:xfrm>
          <a:prstGeom prst="rect">
            <a:avLst/>
          </a:prstGeom>
        </p:spPr>
        <p:txBody>
          <a:bodyPr wrap="square">
            <a:spAutoFit/>
          </a:bodyPr>
          <a:lstStyle/>
          <a:p>
            <a:pPr lvl="0">
              <a:defRPr/>
            </a:pPr>
            <a:r>
              <a:rPr lang="el-GR" sz="2400" dirty="0">
                <a:solidFill>
                  <a:schemeClr val="accent6"/>
                </a:solidFill>
                <a:ea typeface="Times New Roman" panose="02020603050405020304" pitchFamily="18" charset="0"/>
                <a:cs typeface="Times New Roman" panose="02020603050405020304" pitchFamily="18" charset="0"/>
              </a:rPr>
              <a:t>* </a:t>
            </a:r>
            <a:r>
              <a:rPr lang="en-US" sz="2400" dirty="0">
                <a:solidFill>
                  <a:srgbClr val="292934"/>
                </a:solidFill>
              </a:rPr>
              <a:t>The 2026 EU JUSTICE Scoreboard </a:t>
            </a:r>
            <a:r>
              <a:rPr lang="el-GR" sz="2400" dirty="0">
                <a:solidFill>
                  <a:srgbClr val="292934"/>
                </a:solidFill>
              </a:rPr>
              <a:t>,</a:t>
            </a:r>
            <a:r>
              <a:rPr kumimoji="0" lang="el-GR" sz="2400" b="0" i="0" u="none" strike="noStrike" kern="1200" cap="none" spc="0" normalizeH="0" baseline="0" noProof="0" dirty="0">
                <a:ln>
                  <a:noFill/>
                </a:ln>
                <a:solidFill>
                  <a:schemeClr val="accent6"/>
                </a:solidFill>
                <a:effectLst/>
                <a:uLnTx/>
                <a:uFillTx/>
                <a:latin typeface="Calibri" panose="020F0502020204030204" pitchFamily="34" charset="0"/>
                <a:ea typeface="Times New Roman" panose="02020603050405020304" pitchFamily="18" charset="0"/>
                <a:cs typeface="Times New Roman" panose="02020603050405020304" pitchFamily="18" charset="0"/>
              </a:rPr>
              <a:t>Πηγή: Ποσοτικά δεδομένα του Πίνακα Αποτελεσμάτων Δικαιοσύνης της ΕΕ (</a:t>
            </a:r>
            <a:r>
              <a:rPr kumimoji="0" lang="en-US" sz="2400" b="0" i="0" u="none" strike="noStrike" kern="1200" cap="none" spc="0" normalizeH="0" baseline="0" noProof="0" dirty="0">
                <a:ln>
                  <a:noFill/>
                </a:ln>
                <a:solidFill>
                  <a:schemeClr val="accent6"/>
                </a:solidFill>
                <a:effectLst/>
                <a:uLnTx/>
                <a:uFillTx/>
                <a:latin typeface="Calibri" panose="020F0502020204030204" pitchFamily="34" charset="0"/>
                <a:ea typeface="Times New Roman" panose="02020603050405020304" pitchFamily="18" charset="0"/>
                <a:cs typeface="Times New Roman" panose="02020603050405020304" pitchFamily="18" charset="0"/>
              </a:rPr>
              <a:t>European Justice Scoreboard</a:t>
            </a:r>
            <a:r>
              <a:rPr kumimoji="0" lang="el-GR" sz="2400" b="0" i="0" u="none" strike="noStrike" kern="1200" cap="none" spc="0" normalizeH="0" baseline="0" noProof="0" dirty="0">
                <a:ln>
                  <a:noFill/>
                </a:ln>
                <a:solidFill>
                  <a:schemeClr val="accent6"/>
                </a:solidFill>
                <a:effectLst/>
                <a:uLnTx/>
                <a:uFillTx/>
                <a:latin typeface="Calibri" panose="020F0502020204030204" pitchFamily="34" charset="0"/>
                <a:ea typeface="Times New Roman" panose="02020603050405020304" pitchFamily="18" charset="0"/>
                <a:cs typeface="Times New Roman" panose="02020603050405020304" pitchFamily="18" charset="0"/>
              </a:rPr>
              <a:t>) για το 2026 (έτος αναφοράς 2024)σε μορφή αρχείου Excel </a:t>
            </a:r>
            <a:br>
              <a:rPr kumimoji="0" lang="el-GR" sz="2400" b="0" i="0" u="none" strike="noStrike" kern="1200" cap="none" spc="0" normalizeH="0" baseline="0" noProof="0" dirty="0">
                <a:ln>
                  <a:noFill/>
                </a:ln>
                <a:solidFill>
                  <a:schemeClr val="accent6"/>
                </a:solidFill>
                <a:effectLst/>
                <a:uLnTx/>
                <a:uFillTx/>
                <a:latin typeface="Calibri" panose="020F0502020204030204" pitchFamily="34" charset="0"/>
                <a:ea typeface="Times New Roman" panose="02020603050405020304" pitchFamily="18" charset="0"/>
                <a:cs typeface="Times New Roman" panose="02020603050405020304" pitchFamily="18" charset="0"/>
              </a:rPr>
            </a:br>
            <a:r>
              <a:rPr kumimoji="0" lang="el-GR" sz="2400" b="0" i="0" u="none" strike="noStrike" kern="1200" cap="none" spc="0" normalizeH="0" baseline="0" noProof="0" dirty="0">
                <a:ln>
                  <a:noFill/>
                </a:ln>
                <a:solidFill>
                  <a:schemeClr val="accent6"/>
                </a:solidFill>
                <a:effectLst/>
                <a:uLnTx/>
                <a:uFillTx/>
                <a:latin typeface="Calibri" panose="020F0502020204030204" pitchFamily="34" charset="0"/>
                <a:ea typeface="Times New Roman" panose="02020603050405020304" pitchFamily="18" charset="0"/>
                <a:cs typeface="Times New Roman" panose="02020603050405020304" pitchFamily="18" charset="0"/>
              </a:rPr>
              <a:t>(</a:t>
            </a:r>
            <a:r>
              <a:rPr kumimoji="0" lang="el-GR" sz="2400" b="0" i="0" u="sng" strike="noStrike" kern="1200" cap="none" spc="0" normalizeH="0" baseline="0" noProof="0" dirty="0">
                <a:ln>
                  <a:noFill/>
                </a:ln>
                <a:solidFill>
                  <a:schemeClr val="accent6"/>
                </a:solidFill>
                <a:effectLst/>
                <a:uLnTx/>
                <a:uFillTx/>
                <a:latin typeface="Calibri" panose="020F0502020204030204" pitchFamily="34" charset="0"/>
                <a:ea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val="tx"/>
                    </a:ext>
                  </a:extLst>
                </a:hlinkClick>
              </a:rPr>
              <a:t>https://commission.europa.eu/strategy-and-policy/policies/justice-and-fundamental-rights/upholding-rule-law/eu-justice-scoreboard_en#factsheets </a:t>
            </a:r>
            <a:endParaRPr kumimoji="0" lang="el-GR" sz="2400" b="0" i="0" u="none" strike="noStrike" kern="1200" cap="none" spc="0" normalizeH="0" baseline="0" noProof="0" dirty="0">
              <a:ln>
                <a:noFill/>
              </a:ln>
              <a:solidFill>
                <a:schemeClr val="accent6"/>
              </a:solidFill>
              <a:effectLst/>
              <a:uLnTx/>
              <a:uFillTx/>
              <a:latin typeface="Calibri" panose="020F0502020204030204" pitchFamily="34" charset="0"/>
              <a:ea typeface="+mn-ea"/>
              <a:cs typeface="+mn-cs"/>
            </a:endParaRPr>
          </a:p>
        </p:txBody>
      </p:sp>
      <p:graphicFrame>
        <p:nvGraphicFramePr>
          <p:cNvPr id="10" name="Γράφημα 9">
            <a:extLst>
              <a:ext uri="{FF2B5EF4-FFF2-40B4-BE49-F238E27FC236}">
                <a16:creationId xmlns:a16="http://schemas.microsoft.com/office/drawing/2014/main" id="{AFE9596F-CAD2-459C-B360-33FD1B3B0A97}"/>
              </a:ext>
            </a:extLst>
          </p:cNvPr>
          <p:cNvGraphicFramePr/>
          <p:nvPr>
            <p:extLst>
              <p:ext uri="{D42A27DB-BD31-4B8C-83A1-F6EECF244321}">
                <p14:modId xmlns:p14="http://schemas.microsoft.com/office/powerpoint/2010/main" val="3719521602"/>
              </p:ext>
            </p:extLst>
          </p:nvPr>
        </p:nvGraphicFramePr>
        <p:xfrm>
          <a:off x="24868912" y="3169612"/>
          <a:ext cx="17586960" cy="7694976"/>
        </p:xfrm>
        <a:graphic>
          <a:graphicData uri="http://schemas.openxmlformats.org/drawingml/2006/chart">
            <c:chart xmlns:c="http://schemas.openxmlformats.org/drawingml/2006/chart" xmlns:r="http://schemas.openxmlformats.org/officeDocument/2006/relationships" r:id="rId4"/>
          </a:graphicData>
        </a:graphic>
      </p:graphicFrame>
      <p:sp>
        <p:nvSpPr>
          <p:cNvPr id="11" name="TextBox 10">
            <a:extLst>
              <a:ext uri="{FF2B5EF4-FFF2-40B4-BE49-F238E27FC236}">
                <a16:creationId xmlns:a16="http://schemas.microsoft.com/office/drawing/2014/main" id="{A473110A-4221-4922-A999-E7293CA3BC34}"/>
              </a:ext>
            </a:extLst>
          </p:cNvPr>
          <p:cNvSpPr txBox="1"/>
          <p:nvPr/>
        </p:nvSpPr>
        <p:spPr>
          <a:xfrm>
            <a:off x="14462068" y="7558838"/>
            <a:ext cx="2621280" cy="1015663"/>
          </a:xfrm>
          <a:prstGeom prst="rect">
            <a:avLst/>
          </a:prstGeom>
          <a:noFill/>
        </p:spPr>
        <p:txBody>
          <a:bodyPr wrap="square" rtlCol="0">
            <a:spAutoFit/>
          </a:bodyPr>
          <a:lstStyle/>
          <a:p>
            <a:r>
              <a:rPr lang="el-GR" sz="6000" b="1" dirty="0"/>
              <a:t>ημέρες</a:t>
            </a:r>
          </a:p>
        </p:txBody>
      </p:sp>
      <p:graphicFrame>
        <p:nvGraphicFramePr>
          <p:cNvPr id="12" name="Γράφημα 11">
            <a:extLst>
              <a:ext uri="{FF2B5EF4-FFF2-40B4-BE49-F238E27FC236}">
                <a16:creationId xmlns:a16="http://schemas.microsoft.com/office/drawing/2014/main" id="{04685EAB-C8AC-4AE4-989A-DD3E8B660C2D}"/>
              </a:ext>
            </a:extLst>
          </p:cNvPr>
          <p:cNvGraphicFramePr/>
          <p:nvPr>
            <p:extLst>
              <p:ext uri="{D42A27DB-BD31-4B8C-83A1-F6EECF244321}">
                <p14:modId xmlns:p14="http://schemas.microsoft.com/office/powerpoint/2010/main" val="2367303947"/>
              </p:ext>
            </p:extLst>
          </p:nvPr>
        </p:nvGraphicFramePr>
        <p:xfrm>
          <a:off x="6979228" y="3198779"/>
          <a:ext cx="17586960" cy="7694976"/>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13" name="Γράφημα 12">
            <a:extLst>
              <a:ext uri="{FF2B5EF4-FFF2-40B4-BE49-F238E27FC236}">
                <a16:creationId xmlns:a16="http://schemas.microsoft.com/office/drawing/2014/main" id="{7F6020D3-5CE4-4D57-9B6E-29E642565C97}"/>
              </a:ext>
            </a:extLst>
          </p:cNvPr>
          <p:cNvGraphicFramePr/>
          <p:nvPr>
            <p:extLst>
              <p:ext uri="{D42A27DB-BD31-4B8C-83A1-F6EECF244321}">
                <p14:modId xmlns:p14="http://schemas.microsoft.com/office/powerpoint/2010/main" val="1003941619"/>
              </p:ext>
            </p:extLst>
          </p:nvPr>
        </p:nvGraphicFramePr>
        <p:xfrm>
          <a:off x="24868912" y="11062912"/>
          <a:ext cx="17586960" cy="7694976"/>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14" name="Γράφημα 13">
            <a:extLst>
              <a:ext uri="{FF2B5EF4-FFF2-40B4-BE49-F238E27FC236}">
                <a16:creationId xmlns:a16="http://schemas.microsoft.com/office/drawing/2014/main" id="{237FEE42-6EBA-4741-9103-811FFCFE77CB}"/>
              </a:ext>
            </a:extLst>
          </p:cNvPr>
          <p:cNvGraphicFramePr/>
          <p:nvPr>
            <p:extLst>
              <p:ext uri="{D42A27DB-BD31-4B8C-83A1-F6EECF244321}">
                <p14:modId xmlns:p14="http://schemas.microsoft.com/office/powerpoint/2010/main" val="1399117671"/>
              </p:ext>
            </p:extLst>
          </p:nvPr>
        </p:nvGraphicFramePr>
        <p:xfrm>
          <a:off x="6979228" y="11092079"/>
          <a:ext cx="17586960" cy="7694976"/>
        </p:xfrm>
        <a:graphic>
          <a:graphicData uri="http://schemas.openxmlformats.org/drawingml/2006/chart">
            <c:chart xmlns:c="http://schemas.openxmlformats.org/drawingml/2006/chart" xmlns:r="http://schemas.openxmlformats.org/officeDocument/2006/relationships" r:id="rId7"/>
          </a:graphicData>
        </a:graphic>
      </p:graphicFrame>
      <p:sp>
        <p:nvSpPr>
          <p:cNvPr id="15" name="Ορθογώνιο 14">
            <a:extLst>
              <a:ext uri="{FF2B5EF4-FFF2-40B4-BE49-F238E27FC236}">
                <a16:creationId xmlns:a16="http://schemas.microsoft.com/office/drawing/2014/main" id="{453EFD36-C17C-4E83-BE39-B36FF95D38E2}"/>
              </a:ext>
            </a:extLst>
          </p:cNvPr>
          <p:cNvSpPr/>
          <p:nvPr/>
        </p:nvSpPr>
        <p:spPr>
          <a:xfrm>
            <a:off x="1766954" y="18392859"/>
            <a:ext cx="49012725" cy="8056052"/>
          </a:xfrm>
          <a:prstGeom prst="rect">
            <a:avLst/>
          </a:prstGeom>
        </p:spPr>
        <p:txBody>
          <a:bodyPr wrap="square">
            <a:spAutoFit/>
          </a:bodyPr>
          <a:lstStyle/>
          <a:p>
            <a:pPr marR="0" lvl="0" algn="l" defTabSz="914400" rtl="0" eaLnBrk="1" fontAlgn="base" latinLnBrk="0" hangingPunct="1">
              <a:lnSpc>
                <a:spcPct val="100000"/>
              </a:lnSpc>
              <a:spcBef>
                <a:spcPct val="30000"/>
              </a:spcBef>
              <a:spcAft>
                <a:spcPct val="0"/>
              </a:spcAft>
              <a:buClrTx/>
              <a:buSzTx/>
              <a:tabLst/>
              <a:defRPr/>
            </a:pPr>
            <a:r>
              <a:rPr lang="el-GR" sz="7500" dirty="0">
                <a:solidFill>
                  <a:srgbClr val="79463D"/>
                </a:solidFill>
                <a:effectLst>
                  <a:outerShdw blurRad="38100" dist="38100" dir="2700000" algn="tl">
                    <a:srgbClr val="000000">
                      <a:alpha val="43137"/>
                    </a:srgbClr>
                  </a:outerShdw>
                </a:effectLst>
              </a:rPr>
              <a:t>Σήμερα η Ελλάδα είναι πολύ κοντά στον ευρωπαϊκό μέσο όρο, καθώς: </a:t>
            </a:r>
          </a:p>
          <a:p>
            <a:pPr marL="1143000" marR="0" lvl="0" indent="-1143000" algn="l" defTabSz="914400" rtl="0" eaLnBrk="1" fontAlgn="base" latinLnBrk="0" hangingPunct="1">
              <a:lnSpc>
                <a:spcPct val="100000"/>
              </a:lnSpc>
              <a:spcBef>
                <a:spcPct val="30000"/>
              </a:spcBef>
              <a:spcAft>
                <a:spcPct val="0"/>
              </a:spcAft>
              <a:buClrTx/>
              <a:buSzTx/>
              <a:buFont typeface="Arial" panose="020B0604020202020204" pitchFamily="34" charset="0"/>
              <a:buChar char="•"/>
              <a:tabLst/>
              <a:defRPr/>
            </a:pPr>
            <a:r>
              <a:rPr lang="el-GR" sz="7500" dirty="0">
                <a:solidFill>
                  <a:srgbClr val="292934"/>
                </a:solidFill>
              </a:rPr>
              <a:t>για το </a:t>
            </a:r>
            <a:r>
              <a:rPr lang="el-GR" sz="7500" b="1" dirty="0">
                <a:solidFill>
                  <a:schemeClr val="accent6"/>
                </a:solidFill>
                <a:effectLst>
                  <a:outerShdw blurRad="38100" dist="38100" dir="2700000" algn="tl">
                    <a:srgbClr val="000000">
                      <a:alpha val="43137"/>
                    </a:srgbClr>
                  </a:outerShdw>
                </a:effectLst>
              </a:rPr>
              <a:t>Α’ τρίμηνο του 2026</a:t>
            </a:r>
            <a:r>
              <a:rPr lang="el-GR" sz="7500" dirty="0">
                <a:solidFill>
                  <a:srgbClr val="292934"/>
                </a:solidFill>
              </a:rPr>
              <a:t>, η διάρκεια έκδοσης απόφασης εκτιμάται στις </a:t>
            </a:r>
            <a:r>
              <a:rPr lang="el-GR" sz="7500" b="1" dirty="0">
                <a:solidFill>
                  <a:schemeClr val="accent6"/>
                </a:solidFill>
                <a:effectLst>
                  <a:outerShdw blurRad="38100" dist="38100" dir="2700000" algn="tl">
                    <a:srgbClr val="000000">
                      <a:alpha val="43137"/>
                    </a:srgbClr>
                  </a:outerShdw>
                </a:effectLst>
              </a:rPr>
              <a:t>309 ημέρες</a:t>
            </a:r>
          </a:p>
          <a:p>
            <a:pPr marL="1143000" marR="0" lvl="0" indent="-1143000" algn="l" defTabSz="914400" rtl="0" eaLnBrk="1" fontAlgn="base" latinLnBrk="0" hangingPunct="1">
              <a:lnSpc>
                <a:spcPct val="100000"/>
              </a:lnSpc>
              <a:spcBef>
                <a:spcPct val="30000"/>
              </a:spcBef>
              <a:spcAft>
                <a:spcPct val="0"/>
              </a:spcAft>
              <a:buClrTx/>
              <a:buSzTx/>
              <a:buFont typeface="Arial" panose="020B0604020202020204" pitchFamily="34" charset="0"/>
              <a:buChar char="•"/>
              <a:tabLst/>
              <a:defRPr/>
            </a:pPr>
            <a:r>
              <a:rPr lang="el-GR" sz="7500" dirty="0">
                <a:solidFill>
                  <a:srgbClr val="292934"/>
                </a:solidFill>
              </a:rPr>
              <a:t>βάσει του νέου Κώδικα Πολιτικής Δικονομίας ο χρόνος έκδοσης απόφασης στον Β΄ βαθμό δικαιοδοσίας θα είναι </a:t>
            </a:r>
            <a:r>
              <a:rPr lang="el-GR" sz="7500" b="1" dirty="0">
                <a:solidFill>
                  <a:schemeClr val="accent6"/>
                </a:solidFill>
                <a:effectLst>
                  <a:outerShdw blurRad="38100" dist="38100" dir="2700000" algn="tl">
                    <a:srgbClr val="000000">
                      <a:alpha val="43137"/>
                    </a:srgbClr>
                  </a:outerShdw>
                </a:effectLst>
              </a:rPr>
              <a:t>325 ημέρες</a:t>
            </a:r>
          </a:p>
          <a:p>
            <a:pPr marL="1143000" marR="0" lvl="0" indent="-1143000" algn="l" defTabSz="914400" rtl="0" eaLnBrk="1" fontAlgn="base" latinLnBrk="0" hangingPunct="1">
              <a:lnSpc>
                <a:spcPct val="100000"/>
              </a:lnSpc>
              <a:spcBef>
                <a:spcPct val="30000"/>
              </a:spcBef>
              <a:spcAft>
                <a:spcPct val="0"/>
              </a:spcAft>
              <a:buClrTx/>
              <a:buSzTx/>
              <a:buFont typeface="Arial" panose="020B0604020202020204" pitchFamily="34" charset="0"/>
              <a:buChar char="•"/>
              <a:tabLst/>
              <a:defRPr/>
            </a:pPr>
            <a:r>
              <a:rPr lang="el-GR" sz="7500" dirty="0">
                <a:solidFill>
                  <a:srgbClr val="292934"/>
                </a:solidFill>
              </a:rPr>
              <a:t>Άρα το 2027 θα επιτευχθεί ο στόχος της σύγκλισης του ελληνικού μέσου όρου έκδοσης τελεσίδικης απόφασης με τον αντίστοιχο ευρωπαϊκό μέσο όρο των </a:t>
            </a:r>
            <a:r>
              <a:rPr lang="el-GR" sz="7500" b="1">
                <a:solidFill>
                  <a:schemeClr val="accent6"/>
                </a:solidFill>
              </a:rPr>
              <a:t>627 ημερών</a:t>
            </a:r>
            <a:endParaRPr kumimoji="0" lang="el-GR" sz="7500" b="0" i="0" u="none" strike="noStrike" kern="1200" cap="none" spc="0" normalizeH="0" baseline="0" noProof="0" dirty="0">
              <a:ln>
                <a:noFill/>
              </a:ln>
              <a:solidFill>
                <a:srgbClr val="292934"/>
              </a:solidFill>
              <a:effectLst/>
              <a:uLnTx/>
              <a:uFillTx/>
              <a:latin typeface="Calibri" panose="020F0502020204030204" pitchFamily="34" charset="0"/>
              <a:ea typeface="+mn-ea"/>
              <a:cs typeface="+mn-cs"/>
            </a:endParaRPr>
          </a:p>
        </p:txBody>
      </p:sp>
      <p:sp>
        <p:nvSpPr>
          <p:cNvPr id="16" name="TextBox 15">
            <a:extLst>
              <a:ext uri="{FF2B5EF4-FFF2-40B4-BE49-F238E27FC236}">
                <a16:creationId xmlns:a16="http://schemas.microsoft.com/office/drawing/2014/main" id="{00EE7B56-1354-4C6E-95A5-BA887ADDE52A}"/>
              </a:ext>
            </a:extLst>
          </p:cNvPr>
          <p:cNvSpPr txBox="1"/>
          <p:nvPr/>
        </p:nvSpPr>
        <p:spPr>
          <a:xfrm>
            <a:off x="32443192" y="7592776"/>
            <a:ext cx="2621280" cy="1015663"/>
          </a:xfrm>
          <a:prstGeom prst="rect">
            <a:avLst/>
          </a:prstGeom>
          <a:noFill/>
        </p:spPr>
        <p:txBody>
          <a:bodyPr wrap="square" rtlCol="0">
            <a:spAutoFit/>
          </a:bodyPr>
          <a:lstStyle/>
          <a:p>
            <a:r>
              <a:rPr lang="el-GR" sz="6000" b="1" dirty="0"/>
              <a:t>ημέρες</a:t>
            </a:r>
          </a:p>
        </p:txBody>
      </p:sp>
      <p:sp>
        <p:nvSpPr>
          <p:cNvPr id="17" name="TextBox 16">
            <a:extLst>
              <a:ext uri="{FF2B5EF4-FFF2-40B4-BE49-F238E27FC236}">
                <a16:creationId xmlns:a16="http://schemas.microsoft.com/office/drawing/2014/main" id="{4E16CF28-BB1F-4F33-85A7-F221789B2216}"/>
              </a:ext>
            </a:extLst>
          </p:cNvPr>
          <p:cNvSpPr txBox="1"/>
          <p:nvPr/>
        </p:nvSpPr>
        <p:spPr>
          <a:xfrm>
            <a:off x="14462068" y="15328018"/>
            <a:ext cx="2621280" cy="1015663"/>
          </a:xfrm>
          <a:prstGeom prst="rect">
            <a:avLst/>
          </a:prstGeom>
          <a:noFill/>
        </p:spPr>
        <p:txBody>
          <a:bodyPr wrap="square" rtlCol="0">
            <a:spAutoFit/>
          </a:bodyPr>
          <a:lstStyle/>
          <a:p>
            <a:r>
              <a:rPr lang="el-GR" sz="6000" b="1" dirty="0"/>
              <a:t>ημέρες</a:t>
            </a:r>
          </a:p>
        </p:txBody>
      </p:sp>
      <p:sp>
        <p:nvSpPr>
          <p:cNvPr id="18" name="TextBox 17">
            <a:extLst>
              <a:ext uri="{FF2B5EF4-FFF2-40B4-BE49-F238E27FC236}">
                <a16:creationId xmlns:a16="http://schemas.microsoft.com/office/drawing/2014/main" id="{18116180-6784-4798-B2D5-1689ADE778D6}"/>
              </a:ext>
            </a:extLst>
          </p:cNvPr>
          <p:cNvSpPr txBox="1"/>
          <p:nvPr/>
        </p:nvSpPr>
        <p:spPr>
          <a:xfrm>
            <a:off x="32443192" y="15328018"/>
            <a:ext cx="2621280" cy="1015663"/>
          </a:xfrm>
          <a:prstGeom prst="rect">
            <a:avLst/>
          </a:prstGeom>
          <a:noFill/>
        </p:spPr>
        <p:txBody>
          <a:bodyPr wrap="square" rtlCol="0">
            <a:spAutoFit/>
          </a:bodyPr>
          <a:lstStyle/>
          <a:p>
            <a:r>
              <a:rPr lang="el-GR" sz="6000" b="1" dirty="0"/>
              <a:t>ημέρες</a:t>
            </a:r>
          </a:p>
        </p:txBody>
      </p:sp>
    </p:spTree>
    <p:extLst>
      <p:ext uri="{BB962C8B-B14F-4D97-AF65-F5344CB8AC3E}">
        <p14:creationId xmlns:p14="http://schemas.microsoft.com/office/powerpoint/2010/main" val="5128747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1656C3-EEB0-9E9A-185F-8BDC999B077B}"/>
            </a:ext>
          </a:extLst>
        </p:cNvPr>
        <p:cNvGrpSpPr/>
        <p:nvPr/>
      </p:nvGrpSpPr>
      <p:grpSpPr>
        <a:xfrm>
          <a:off x="0" y="0"/>
          <a:ext cx="0" cy="0"/>
          <a:chOff x="0" y="0"/>
          <a:chExt cx="0" cy="0"/>
        </a:xfrm>
      </p:grpSpPr>
      <p:sp>
        <p:nvSpPr>
          <p:cNvPr id="2" name="Τίτλος 2">
            <a:extLst>
              <a:ext uri="{FF2B5EF4-FFF2-40B4-BE49-F238E27FC236}">
                <a16:creationId xmlns:a16="http://schemas.microsoft.com/office/drawing/2014/main" id="{5D99CECB-32D8-492C-E23F-E3CB6BFB6A3E}"/>
              </a:ext>
            </a:extLst>
          </p:cNvPr>
          <p:cNvSpPr txBox="1">
            <a:spLocks/>
          </p:cNvSpPr>
          <p:nvPr/>
        </p:nvSpPr>
        <p:spPr bwMode="auto">
          <a:xfrm>
            <a:off x="397624" y="161567"/>
            <a:ext cx="49799783" cy="27809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l" defTabSz="5119305" rtl="0" fontAlgn="base">
              <a:lnSpc>
                <a:spcPct val="90000"/>
              </a:lnSpc>
              <a:spcBef>
                <a:spcPct val="0"/>
              </a:spcBef>
              <a:spcAft>
                <a:spcPct val="0"/>
              </a:spcAft>
              <a:defRPr sz="18100" b="1" kern="1200">
                <a:solidFill>
                  <a:srgbClr val="0B354D"/>
                </a:solidFill>
                <a:latin typeface="Calibri Light" panose="020F0302020204030204" pitchFamily="34" charset="0"/>
                <a:ea typeface="Calibri Light" panose="020F0302020204030204" pitchFamily="34" charset="0"/>
                <a:cs typeface="Calibri Light" panose="020F0302020204030204" pitchFamily="34" charset="0"/>
              </a:defRPr>
            </a:lvl1pPr>
            <a:lvl2pPr algn="l" defTabSz="5119305" rtl="0" fontAlgn="base">
              <a:lnSpc>
                <a:spcPct val="90000"/>
              </a:lnSpc>
              <a:spcBef>
                <a:spcPct val="0"/>
              </a:spcBef>
              <a:spcAft>
                <a:spcPct val="0"/>
              </a:spcAft>
              <a:defRPr sz="10267" b="1">
                <a:solidFill>
                  <a:schemeClr val="bg1"/>
                </a:solidFill>
                <a:latin typeface="Cambria" panose="02040503050406030204" pitchFamily="18" charset="0"/>
              </a:defRPr>
            </a:lvl2pPr>
            <a:lvl3pPr algn="l" defTabSz="5119305" rtl="0" fontAlgn="base">
              <a:lnSpc>
                <a:spcPct val="90000"/>
              </a:lnSpc>
              <a:spcBef>
                <a:spcPct val="0"/>
              </a:spcBef>
              <a:spcAft>
                <a:spcPct val="0"/>
              </a:spcAft>
              <a:defRPr sz="10267" b="1">
                <a:solidFill>
                  <a:schemeClr val="bg1"/>
                </a:solidFill>
                <a:latin typeface="Cambria" panose="02040503050406030204" pitchFamily="18" charset="0"/>
              </a:defRPr>
            </a:lvl3pPr>
            <a:lvl4pPr algn="l" defTabSz="5119305" rtl="0" fontAlgn="base">
              <a:lnSpc>
                <a:spcPct val="90000"/>
              </a:lnSpc>
              <a:spcBef>
                <a:spcPct val="0"/>
              </a:spcBef>
              <a:spcAft>
                <a:spcPct val="0"/>
              </a:spcAft>
              <a:defRPr sz="10267" b="1">
                <a:solidFill>
                  <a:schemeClr val="bg1"/>
                </a:solidFill>
                <a:latin typeface="Cambria" panose="02040503050406030204" pitchFamily="18" charset="0"/>
              </a:defRPr>
            </a:lvl4pPr>
            <a:lvl5pPr algn="l" defTabSz="5119305" rtl="0" fontAlgn="base">
              <a:lnSpc>
                <a:spcPct val="90000"/>
              </a:lnSpc>
              <a:spcBef>
                <a:spcPct val="0"/>
              </a:spcBef>
              <a:spcAft>
                <a:spcPct val="0"/>
              </a:spcAft>
              <a:defRPr sz="10267" b="1">
                <a:solidFill>
                  <a:schemeClr val="bg1"/>
                </a:solidFill>
                <a:latin typeface="Cambria" panose="02040503050406030204" pitchFamily="18" charset="0"/>
              </a:defRPr>
            </a:lvl5pPr>
            <a:lvl6pPr marL="533415" algn="l" defTabSz="5119305" rtl="0" fontAlgn="base">
              <a:lnSpc>
                <a:spcPct val="90000"/>
              </a:lnSpc>
              <a:spcBef>
                <a:spcPct val="0"/>
              </a:spcBef>
              <a:spcAft>
                <a:spcPct val="0"/>
              </a:spcAft>
              <a:defRPr sz="10267" b="1">
                <a:solidFill>
                  <a:schemeClr val="bg1"/>
                </a:solidFill>
                <a:latin typeface="Cambria" panose="02040503050406030204" pitchFamily="18" charset="0"/>
              </a:defRPr>
            </a:lvl6pPr>
            <a:lvl7pPr marL="1066830" algn="l" defTabSz="5119305" rtl="0" fontAlgn="base">
              <a:lnSpc>
                <a:spcPct val="90000"/>
              </a:lnSpc>
              <a:spcBef>
                <a:spcPct val="0"/>
              </a:spcBef>
              <a:spcAft>
                <a:spcPct val="0"/>
              </a:spcAft>
              <a:defRPr sz="10267" b="1">
                <a:solidFill>
                  <a:schemeClr val="bg1"/>
                </a:solidFill>
                <a:latin typeface="Cambria" panose="02040503050406030204" pitchFamily="18" charset="0"/>
              </a:defRPr>
            </a:lvl7pPr>
            <a:lvl8pPr marL="1600246" algn="l" defTabSz="5119305" rtl="0" fontAlgn="base">
              <a:lnSpc>
                <a:spcPct val="90000"/>
              </a:lnSpc>
              <a:spcBef>
                <a:spcPct val="0"/>
              </a:spcBef>
              <a:spcAft>
                <a:spcPct val="0"/>
              </a:spcAft>
              <a:defRPr sz="10267" b="1">
                <a:solidFill>
                  <a:schemeClr val="bg1"/>
                </a:solidFill>
                <a:latin typeface="Cambria" panose="02040503050406030204" pitchFamily="18" charset="0"/>
              </a:defRPr>
            </a:lvl8pPr>
            <a:lvl9pPr marL="2133661" algn="l" defTabSz="5119305" rtl="0" fontAlgn="base">
              <a:lnSpc>
                <a:spcPct val="90000"/>
              </a:lnSpc>
              <a:spcBef>
                <a:spcPct val="0"/>
              </a:spcBef>
              <a:spcAft>
                <a:spcPct val="0"/>
              </a:spcAft>
              <a:defRPr sz="10267" b="1">
                <a:solidFill>
                  <a:schemeClr val="bg1"/>
                </a:solidFill>
                <a:latin typeface="Cambria" panose="02040503050406030204" pitchFamily="18" charset="0"/>
              </a:defRPr>
            </a:lvl9pPr>
          </a:lstStyle>
          <a:p>
            <a:pPr marL="0" marR="0" lvl="0" indent="0" defTabSz="5119305" rtl="0" eaLnBrk="1" fontAlgn="base" latinLnBrk="0" hangingPunct="1">
              <a:lnSpc>
                <a:spcPct val="100000"/>
              </a:lnSpc>
              <a:spcBef>
                <a:spcPct val="0"/>
              </a:spcBef>
              <a:spcAft>
                <a:spcPct val="0"/>
              </a:spcAft>
              <a:buClrTx/>
              <a:buSzTx/>
              <a:buFontTx/>
              <a:buNone/>
              <a:tabLst/>
              <a:defRPr/>
            </a:pPr>
            <a:r>
              <a:rPr lang="el-GR" sz="12000" dirty="0"/>
              <a:t>Η</a:t>
            </a:r>
            <a:r>
              <a:rPr kumimoji="0" lang="el-GR" sz="8800" b="1" i="0" u="none" strike="noStrike" kern="1200" cap="none" spc="0" normalizeH="0" baseline="0" noProof="0" dirty="0">
                <a:ln>
                  <a:noFill/>
                </a:ln>
                <a:solidFill>
                  <a:srgbClr val="0B354D"/>
                </a:solidFill>
                <a:effectLst/>
                <a:uLnTx/>
                <a:uFillTx/>
                <a:latin typeface="Calibri Light" panose="020F0302020204030204" pitchFamily="34" charset="0"/>
                <a:ea typeface="Calibri Light" panose="020F0302020204030204" pitchFamily="34" charset="0"/>
                <a:cs typeface="Calibri Light" panose="020F0302020204030204" pitchFamily="34" charset="0"/>
              </a:rPr>
              <a:t> </a:t>
            </a:r>
            <a:r>
              <a:rPr lang="el-GR" sz="12000" dirty="0"/>
              <a:t>ταυτότητα</a:t>
            </a:r>
            <a:r>
              <a:rPr kumimoji="0" lang="el-GR" sz="8800" b="1" i="0" u="none" strike="noStrike" kern="1200" cap="none" spc="0" normalizeH="0" baseline="0" noProof="0" dirty="0">
                <a:ln>
                  <a:noFill/>
                </a:ln>
                <a:solidFill>
                  <a:srgbClr val="0B354D"/>
                </a:solidFill>
                <a:effectLst/>
                <a:uLnTx/>
                <a:uFillTx/>
                <a:latin typeface="Calibri Light" panose="020F0302020204030204" pitchFamily="34" charset="0"/>
                <a:ea typeface="Calibri Light" panose="020F0302020204030204" pitchFamily="34" charset="0"/>
                <a:cs typeface="Calibri Light" panose="020F0302020204030204" pitchFamily="34" charset="0"/>
              </a:rPr>
              <a:t> </a:t>
            </a:r>
            <a:r>
              <a:rPr lang="el-GR" sz="12000" dirty="0"/>
              <a:t>της</a:t>
            </a:r>
            <a:r>
              <a:rPr kumimoji="0" lang="el-GR" sz="8800" b="1" i="0" u="none" strike="noStrike" kern="1200" cap="none" spc="0" normalizeH="0" baseline="0" noProof="0" dirty="0">
                <a:ln>
                  <a:noFill/>
                </a:ln>
                <a:solidFill>
                  <a:srgbClr val="0B354D"/>
                </a:solidFill>
                <a:effectLst/>
                <a:uLnTx/>
                <a:uFillTx/>
                <a:latin typeface="Calibri Light" panose="020F0302020204030204" pitchFamily="34" charset="0"/>
                <a:ea typeface="Calibri Light" panose="020F0302020204030204" pitchFamily="34" charset="0"/>
                <a:cs typeface="Calibri Light" panose="020F0302020204030204" pitchFamily="34" charset="0"/>
              </a:rPr>
              <a:t> </a:t>
            </a:r>
            <a:r>
              <a:rPr lang="el-GR" sz="12000" dirty="0"/>
              <a:t>Έρευνας</a:t>
            </a:r>
          </a:p>
        </p:txBody>
      </p:sp>
      <p:sp>
        <p:nvSpPr>
          <p:cNvPr id="6" name="Content Placeholder 2">
            <a:extLst>
              <a:ext uri="{FF2B5EF4-FFF2-40B4-BE49-F238E27FC236}">
                <a16:creationId xmlns:a16="http://schemas.microsoft.com/office/drawing/2014/main" id="{5A8CE6ED-7A97-CBF3-4DA4-723A6B5E9D01}"/>
              </a:ext>
            </a:extLst>
          </p:cNvPr>
          <p:cNvSpPr txBox="1">
            <a:spLocks/>
          </p:cNvSpPr>
          <p:nvPr/>
        </p:nvSpPr>
        <p:spPr>
          <a:xfrm>
            <a:off x="397624" y="3879308"/>
            <a:ext cx="49461738" cy="23560111"/>
          </a:xfrm>
          <a:prstGeom prst="rect">
            <a:avLst/>
          </a:prstGeom>
          <a:noFill/>
        </p:spPr>
        <p:txBody>
          <a:bodyPr>
            <a:normAutofit fontScale="70000" lnSpcReduction="20000"/>
          </a:bodyPr>
          <a:lstStyle>
            <a:lvl1pPr marL="533415" indent="-533415" algn="l" defTabSz="5119305" rtl="0" fontAlgn="base">
              <a:spcBef>
                <a:spcPts val="1400"/>
              </a:spcBef>
              <a:spcAft>
                <a:spcPct val="0"/>
              </a:spcAft>
              <a:buClr>
                <a:schemeClr val="accent2"/>
              </a:buClr>
              <a:buFont typeface="Arial" panose="020B0604020202020204" pitchFamily="34" charset="0"/>
              <a:buChar char="•"/>
              <a:defRPr sz="3267" kern="1200">
                <a:solidFill>
                  <a:schemeClr val="tx1"/>
                </a:solidFill>
                <a:latin typeface="+mn-lt"/>
                <a:ea typeface="+mn-ea"/>
                <a:cs typeface="+mn-cs"/>
              </a:defRPr>
            </a:lvl1pPr>
            <a:lvl2pPr marL="1279827" indent="-533415" algn="l" defTabSz="5119305" rtl="0" fontAlgn="base">
              <a:spcBef>
                <a:spcPts val="1400"/>
              </a:spcBef>
              <a:spcAft>
                <a:spcPct val="0"/>
              </a:spcAft>
              <a:buClr>
                <a:schemeClr val="accent2"/>
              </a:buClr>
              <a:buFont typeface="Arial" panose="020B0604020202020204" pitchFamily="34" charset="0"/>
              <a:buChar char="•"/>
              <a:defRPr sz="2800" kern="1200">
                <a:solidFill>
                  <a:schemeClr val="tx1"/>
                </a:solidFill>
                <a:latin typeface="+mn-lt"/>
                <a:ea typeface="+mn-ea"/>
                <a:cs typeface="+mn-cs"/>
              </a:defRPr>
            </a:lvl2pPr>
            <a:lvl3pPr marL="1279827" indent="-533415" algn="l" defTabSz="5119305" rtl="0" fontAlgn="base">
              <a:spcBef>
                <a:spcPts val="1400"/>
              </a:spcBef>
              <a:spcAft>
                <a:spcPct val="0"/>
              </a:spcAft>
              <a:buClr>
                <a:schemeClr val="accent2"/>
              </a:buClr>
              <a:buFont typeface="Arial" panose="020B0604020202020204" pitchFamily="34" charset="0"/>
              <a:buChar char="•"/>
              <a:defRPr sz="2800" kern="1200">
                <a:solidFill>
                  <a:schemeClr val="tx1"/>
                </a:solidFill>
                <a:latin typeface="+mn-lt"/>
                <a:ea typeface="+mn-ea"/>
                <a:cs typeface="+mn-cs"/>
              </a:defRPr>
            </a:lvl3pPr>
            <a:lvl4pPr marL="1279827" indent="-533415" algn="l" defTabSz="5119305" rtl="0" fontAlgn="base">
              <a:spcBef>
                <a:spcPts val="1400"/>
              </a:spcBef>
              <a:spcAft>
                <a:spcPct val="0"/>
              </a:spcAft>
              <a:buClr>
                <a:schemeClr val="accent2"/>
              </a:buClr>
              <a:buFont typeface="Arial" panose="020B0604020202020204" pitchFamily="34" charset="0"/>
              <a:buChar char="•"/>
              <a:defRPr sz="2800" kern="1200">
                <a:solidFill>
                  <a:schemeClr val="tx1"/>
                </a:solidFill>
                <a:latin typeface="+mn-lt"/>
                <a:ea typeface="+mn-ea"/>
                <a:cs typeface="+mn-cs"/>
              </a:defRPr>
            </a:lvl4pPr>
            <a:lvl5pPr marL="1279827" indent="-533415" algn="l" defTabSz="5119305" rtl="0" fontAlgn="base">
              <a:spcBef>
                <a:spcPts val="1400"/>
              </a:spcBef>
              <a:spcAft>
                <a:spcPct val="0"/>
              </a:spcAft>
              <a:buClr>
                <a:schemeClr val="accent2"/>
              </a:buClr>
              <a:buFont typeface="Arial" panose="020B0604020202020204" pitchFamily="34" charset="0"/>
              <a:buChar char="•"/>
              <a:defRPr sz="2800" kern="1200">
                <a:solidFill>
                  <a:schemeClr val="tx1"/>
                </a:solidFill>
                <a:latin typeface="+mn-lt"/>
                <a:ea typeface="+mn-ea"/>
                <a:cs typeface="+mn-cs"/>
              </a:defRPr>
            </a:lvl5pPr>
            <a:lvl6pPr marL="1280197" indent="-533415" algn="l" defTabSz="5120786" rtl="0" eaLnBrk="1" latinLnBrk="0" hangingPunct="1">
              <a:lnSpc>
                <a:spcPct val="100000"/>
              </a:lnSpc>
              <a:spcBef>
                <a:spcPts val="1400"/>
              </a:spcBef>
              <a:buClr>
                <a:schemeClr val="accent2"/>
              </a:buClr>
              <a:buFont typeface="Arial" panose="020B0604020202020204" pitchFamily="34" charset="0"/>
              <a:buChar char="•"/>
              <a:defRPr sz="2800" kern="1200">
                <a:solidFill>
                  <a:schemeClr val="tx1"/>
                </a:solidFill>
                <a:latin typeface="+mn-lt"/>
                <a:ea typeface="+mn-ea"/>
                <a:cs typeface="+mn-cs"/>
              </a:defRPr>
            </a:lvl6pPr>
            <a:lvl7pPr marL="1280197" indent="-533415" algn="l" defTabSz="5120786" rtl="0" eaLnBrk="1" latinLnBrk="0" hangingPunct="1">
              <a:lnSpc>
                <a:spcPct val="100000"/>
              </a:lnSpc>
              <a:spcBef>
                <a:spcPts val="1400"/>
              </a:spcBef>
              <a:buClr>
                <a:schemeClr val="accent2"/>
              </a:buClr>
              <a:buFont typeface="Arial" panose="020B0604020202020204" pitchFamily="34" charset="0"/>
              <a:buChar char="•"/>
              <a:defRPr sz="2800" kern="1200">
                <a:solidFill>
                  <a:schemeClr val="tx1"/>
                </a:solidFill>
                <a:latin typeface="+mn-lt"/>
                <a:ea typeface="+mn-ea"/>
                <a:cs typeface="+mn-cs"/>
              </a:defRPr>
            </a:lvl7pPr>
            <a:lvl8pPr marL="1280197" indent="-533415" algn="l" defTabSz="5120786" rtl="0" eaLnBrk="1" latinLnBrk="0" hangingPunct="1">
              <a:lnSpc>
                <a:spcPct val="100000"/>
              </a:lnSpc>
              <a:spcBef>
                <a:spcPts val="1400"/>
              </a:spcBef>
              <a:buClr>
                <a:schemeClr val="accent2"/>
              </a:buClr>
              <a:buFont typeface="Arial" panose="020B0604020202020204" pitchFamily="34" charset="0"/>
              <a:buChar char="•"/>
              <a:defRPr sz="2800" kern="1200">
                <a:solidFill>
                  <a:schemeClr val="tx1"/>
                </a:solidFill>
                <a:latin typeface="+mn-lt"/>
                <a:ea typeface="+mn-ea"/>
                <a:cs typeface="+mn-cs"/>
              </a:defRPr>
            </a:lvl8pPr>
            <a:lvl9pPr marL="1280197" indent="-533415" algn="l" defTabSz="5120786" rtl="0" eaLnBrk="1" latinLnBrk="0" hangingPunct="1">
              <a:lnSpc>
                <a:spcPct val="100000"/>
              </a:lnSpc>
              <a:spcBef>
                <a:spcPts val="1400"/>
              </a:spcBef>
              <a:buClr>
                <a:schemeClr val="accent2"/>
              </a:buClr>
              <a:buFont typeface="Arial" panose="020B0604020202020204" pitchFamily="34" charset="0"/>
              <a:buChar char="•"/>
              <a:defRPr sz="2800" kern="1200">
                <a:solidFill>
                  <a:schemeClr val="tx1"/>
                </a:solidFill>
                <a:latin typeface="+mn-lt"/>
                <a:ea typeface="+mn-ea"/>
                <a:cs typeface="+mn-cs"/>
              </a:defRPr>
            </a:lvl9pPr>
          </a:lstStyle>
          <a:p>
            <a:pPr marL="0" indent="0" algn="just" eaLnBrk="1" hangingPunct="1">
              <a:buClr>
                <a:srgbClr val="AD8F67"/>
              </a:buClr>
              <a:buNone/>
            </a:pPr>
            <a:r>
              <a:rPr lang="el-GR" sz="13000" b="1" dirty="0">
                <a:solidFill>
                  <a:srgbClr val="79463D"/>
                </a:solidFill>
                <a:effectLst>
                  <a:outerShdw blurRad="38100" dist="38100" dir="2700000" algn="tl">
                    <a:srgbClr val="000000">
                      <a:alpha val="43137"/>
                    </a:srgbClr>
                  </a:outerShdw>
                </a:effectLst>
                <a:latin typeface="Calibri"/>
              </a:rPr>
              <a:t>Τα στατιστικά στοιχεία συνδυάζουν: </a:t>
            </a:r>
          </a:p>
          <a:p>
            <a:pPr algn="just" eaLnBrk="1" hangingPunct="1">
              <a:buClr>
                <a:srgbClr val="AD8F67"/>
              </a:buClr>
            </a:pPr>
            <a:r>
              <a:rPr kumimoji="0" lang="el-GR" sz="11600" b="0" i="0" u="none" strike="noStrike" kern="1200" cap="none" spc="0" normalizeH="0" baseline="0" noProof="0" dirty="0">
                <a:ln>
                  <a:noFill/>
                </a:ln>
                <a:solidFill>
                  <a:srgbClr val="292934"/>
                </a:solidFill>
                <a:effectLst/>
                <a:uLnTx/>
                <a:uFillTx/>
                <a:latin typeface="Calibri"/>
                <a:ea typeface="+mn-ea"/>
                <a:cs typeface="+mn-cs"/>
              </a:rPr>
              <a:t>α) τα ευρήματα ad-hoc έρευνας, αναφορικά με τις υποθέσεις της Πολιτικής Διαδικασίας</a:t>
            </a:r>
            <a:r>
              <a:rPr lang="el-GR" sz="11600" dirty="0">
                <a:solidFill>
                  <a:srgbClr val="292934"/>
                </a:solidFill>
              </a:rPr>
              <a:t> (</a:t>
            </a:r>
            <a:r>
              <a:rPr kumimoji="0" lang="el-GR" sz="11600" b="0" i="0" u="none" strike="noStrike" kern="1200" cap="none" spc="0" normalizeH="0" baseline="0" noProof="0" dirty="0">
                <a:ln>
                  <a:noFill/>
                </a:ln>
                <a:solidFill>
                  <a:srgbClr val="292934"/>
                </a:solidFill>
                <a:effectLst/>
                <a:uLnTx/>
                <a:uFillTx/>
                <a:latin typeface="Calibri"/>
                <a:ea typeface="+mn-ea"/>
                <a:cs typeface="+mn-cs"/>
              </a:rPr>
              <a:t>για την περίοδο από 16.9.2024 έως 31.03.2025, και</a:t>
            </a:r>
          </a:p>
          <a:p>
            <a:pPr eaLnBrk="1" hangingPunct="1">
              <a:buClr>
                <a:srgbClr val="AD8F67"/>
              </a:buClr>
            </a:pPr>
            <a:r>
              <a:rPr kumimoji="0" lang="el-GR" sz="11600" b="0" i="0" u="none" strike="noStrike" kern="1200" cap="none" spc="0" normalizeH="0" baseline="0" noProof="0" dirty="0">
                <a:ln>
                  <a:noFill/>
                </a:ln>
                <a:solidFill>
                  <a:srgbClr val="292934"/>
                </a:solidFill>
                <a:effectLst/>
                <a:uLnTx/>
                <a:uFillTx/>
                <a:latin typeface="Calibri"/>
                <a:ea typeface="+mn-ea"/>
                <a:cs typeface="+mn-cs"/>
              </a:rPr>
              <a:t> β) τα περιοδικά στατιστικά στοιχεία των ετών 2025 και 2026, τα οποία αποστέλλονται στο Τμήμα Συλλογής και Επεξεργασίας Δικαστικών Στατιστικών Στοιχείων του Υπουργείου Δικαιοσύνης, από το σύνολο των Δικαστικών Καταστημάτων της (Πρωτοδικεία και Περιφερειακές Έδρες) σε τριμηνιαία βάση, βάσει </a:t>
            </a:r>
            <a:r>
              <a:rPr lang="el-GR" sz="11600" dirty="0">
                <a:solidFill>
                  <a:srgbClr val="292934"/>
                </a:solidFill>
              </a:rPr>
              <a:t>του </a:t>
            </a:r>
            <a:br>
              <a:rPr lang="el-GR" sz="11600" dirty="0">
                <a:solidFill>
                  <a:srgbClr val="292934"/>
                </a:solidFill>
              </a:rPr>
            </a:br>
            <a:r>
              <a:rPr lang="el-GR" sz="11600" dirty="0">
                <a:solidFill>
                  <a:srgbClr val="292934"/>
                </a:solidFill>
              </a:rPr>
              <a:t>ν. 4946/2012</a:t>
            </a:r>
          </a:p>
          <a:p>
            <a:pPr marL="0" lvl="0" indent="0" algn="just" eaLnBrk="1" hangingPunct="1">
              <a:buClr>
                <a:srgbClr val="AD8F67"/>
              </a:buClr>
              <a:buNone/>
            </a:pPr>
            <a:r>
              <a:rPr kumimoji="0" lang="el-GR" sz="12900" b="1" i="0" u="none" strike="noStrike" kern="1200" cap="none" spc="0" normalizeH="0" baseline="0" noProof="0" dirty="0">
                <a:ln>
                  <a:noFill/>
                </a:ln>
                <a:solidFill>
                  <a:srgbClr val="79463D"/>
                </a:solidFill>
                <a:effectLst>
                  <a:outerShdw blurRad="38100" dist="38100" dir="2700000" algn="tl">
                    <a:srgbClr val="000000">
                      <a:alpha val="43137"/>
                    </a:srgbClr>
                  </a:outerShdw>
                </a:effectLst>
                <a:uLnTx/>
                <a:uFillTx/>
                <a:latin typeface="Calibri"/>
                <a:ea typeface="+mn-ea"/>
                <a:cs typeface="+mn-cs"/>
              </a:rPr>
              <a:t>Περίοδοι σύγκρισης: </a:t>
            </a:r>
          </a:p>
          <a:p>
            <a:pPr lvl="0" algn="just" eaLnBrk="1" hangingPunct="1">
              <a:buClr>
                <a:srgbClr val="AD8F67"/>
              </a:buClr>
            </a:pPr>
            <a:r>
              <a:rPr lang="el-GR" sz="11600" dirty="0">
                <a:solidFill>
                  <a:srgbClr val="292934"/>
                </a:solidFill>
                <a:latin typeface="Calibri"/>
              </a:rPr>
              <a:t>Η</a:t>
            </a:r>
            <a:r>
              <a:rPr kumimoji="0" lang="el-GR" sz="11600" b="0" i="0" u="none" strike="noStrike" kern="1200" cap="none" spc="0" normalizeH="0" baseline="0" noProof="0" dirty="0">
                <a:ln>
                  <a:noFill/>
                </a:ln>
                <a:solidFill>
                  <a:srgbClr val="292934"/>
                </a:solidFill>
                <a:effectLst/>
                <a:uLnTx/>
                <a:uFillTx/>
                <a:latin typeface="Calibri"/>
                <a:ea typeface="+mn-ea"/>
                <a:cs typeface="+mn-cs"/>
              </a:rPr>
              <a:t> 1</a:t>
            </a:r>
            <a:r>
              <a:rPr kumimoji="0" lang="el-GR" sz="11600" b="0" i="0" u="none" strike="noStrike" kern="1200" cap="none" spc="0" normalizeH="0" baseline="30000" noProof="0" dirty="0">
                <a:ln>
                  <a:noFill/>
                </a:ln>
                <a:solidFill>
                  <a:srgbClr val="292934"/>
                </a:solidFill>
                <a:effectLst/>
                <a:uLnTx/>
                <a:uFillTx/>
                <a:latin typeface="Calibri"/>
                <a:ea typeface="+mn-ea"/>
                <a:cs typeface="+mn-cs"/>
              </a:rPr>
              <a:t>η</a:t>
            </a:r>
            <a:r>
              <a:rPr kumimoji="0" lang="el-GR" sz="11600" b="0" i="0" u="none" strike="noStrike" kern="1200" cap="none" spc="0" normalizeH="0" baseline="0" noProof="0" dirty="0">
                <a:ln>
                  <a:noFill/>
                </a:ln>
                <a:solidFill>
                  <a:srgbClr val="292934"/>
                </a:solidFill>
                <a:effectLst/>
                <a:uLnTx/>
                <a:uFillTx/>
                <a:latin typeface="Calibri"/>
                <a:ea typeface="+mn-ea"/>
                <a:cs typeface="+mn-cs"/>
              </a:rPr>
              <a:t> περίοδος αφορά τη σύγκριση του Δικαστικού Έτους 202</a:t>
            </a:r>
            <a:r>
              <a:rPr kumimoji="0" lang="en-US" sz="11600" b="0" i="0" u="none" strike="noStrike" kern="1200" cap="none" spc="0" normalizeH="0" baseline="0" noProof="0" dirty="0">
                <a:ln>
                  <a:noFill/>
                </a:ln>
                <a:solidFill>
                  <a:srgbClr val="292934"/>
                </a:solidFill>
                <a:effectLst/>
                <a:uLnTx/>
                <a:uFillTx/>
                <a:latin typeface="Calibri"/>
                <a:ea typeface="+mn-ea"/>
                <a:cs typeface="+mn-cs"/>
              </a:rPr>
              <a:t>3</a:t>
            </a:r>
            <a:r>
              <a:rPr kumimoji="0" lang="el-GR" sz="11600" b="0" i="0" u="none" strike="noStrike" kern="1200" cap="none" spc="0" normalizeH="0" baseline="0" noProof="0" dirty="0">
                <a:ln>
                  <a:noFill/>
                </a:ln>
                <a:solidFill>
                  <a:srgbClr val="292934"/>
                </a:solidFill>
                <a:effectLst/>
                <a:uLnTx/>
                <a:uFillTx/>
                <a:latin typeface="Calibri"/>
                <a:ea typeface="+mn-ea"/>
                <a:cs typeface="+mn-cs"/>
              </a:rPr>
              <a:t>-202</a:t>
            </a:r>
            <a:r>
              <a:rPr kumimoji="0" lang="en-US" sz="11600" b="0" i="0" u="none" strike="noStrike" kern="1200" cap="none" spc="0" normalizeH="0" baseline="0" noProof="0" dirty="0">
                <a:ln>
                  <a:noFill/>
                </a:ln>
                <a:solidFill>
                  <a:srgbClr val="292934"/>
                </a:solidFill>
                <a:effectLst/>
                <a:uLnTx/>
                <a:uFillTx/>
                <a:latin typeface="Calibri"/>
                <a:ea typeface="+mn-ea"/>
                <a:cs typeface="+mn-cs"/>
              </a:rPr>
              <a:t>4</a:t>
            </a:r>
            <a:r>
              <a:rPr kumimoji="0" lang="el-GR" sz="11600" b="0" i="0" u="none" strike="noStrike" kern="1200" cap="none" spc="0" normalizeH="0" baseline="0" noProof="0" dirty="0">
                <a:ln>
                  <a:noFill/>
                </a:ln>
                <a:solidFill>
                  <a:srgbClr val="292934"/>
                </a:solidFill>
                <a:effectLst/>
                <a:uLnTx/>
                <a:uFillTx/>
                <a:latin typeface="Calibri"/>
                <a:ea typeface="+mn-ea"/>
                <a:cs typeface="+mn-cs"/>
              </a:rPr>
              <a:t>, </a:t>
            </a:r>
            <a:r>
              <a:rPr lang="el-GR" sz="11600" dirty="0">
                <a:solidFill>
                  <a:srgbClr val="292934"/>
                </a:solidFill>
              </a:rPr>
              <a:t>πριν την εφαρμογή του </a:t>
            </a:r>
            <a:r>
              <a:rPr kumimoji="0" lang="el-GR" sz="11600" b="0" i="0" u="none" strike="noStrike" kern="1200" cap="none" spc="0" normalizeH="0" baseline="0" noProof="0" dirty="0">
                <a:ln>
                  <a:noFill/>
                </a:ln>
                <a:solidFill>
                  <a:srgbClr val="292934"/>
                </a:solidFill>
                <a:effectLst/>
                <a:uLnTx/>
                <a:uFillTx/>
                <a:latin typeface="Calibri"/>
                <a:ea typeface="+mn-ea"/>
                <a:cs typeface="+mn-cs"/>
              </a:rPr>
              <a:t>Δικαστικού Χάρτη (ν.5108/2024),, </a:t>
            </a:r>
          </a:p>
          <a:p>
            <a:pPr lvl="0" algn="just" eaLnBrk="1" hangingPunct="1">
              <a:buClr>
                <a:srgbClr val="AD8F67"/>
              </a:buClr>
            </a:pPr>
            <a:r>
              <a:rPr lang="el-GR" sz="11600" dirty="0">
                <a:solidFill>
                  <a:srgbClr val="292934"/>
                </a:solidFill>
                <a:effectLst>
                  <a:outerShdw blurRad="38100" dist="38100" dir="2700000" algn="tl">
                    <a:srgbClr val="000000">
                      <a:alpha val="43137"/>
                    </a:srgbClr>
                  </a:outerShdw>
                </a:effectLst>
              </a:rPr>
              <a:t>Η 2</a:t>
            </a:r>
            <a:r>
              <a:rPr lang="el-GR" sz="11600" baseline="30000" dirty="0">
                <a:solidFill>
                  <a:srgbClr val="292934"/>
                </a:solidFill>
                <a:effectLst>
                  <a:outerShdw blurRad="38100" dist="38100" dir="2700000" algn="tl">
                    <a:srgbClr val="000000">
                      <a:alpha val="43137"/>
                    </a:srgbClr>
                  </a:outerShdw>
                </a:effectLst>
              </a:rPr>
              <a:t>η</a:t>
            </a:r>
            <a:r>
              <a:rPr lang="el-GR" sz="11600" dirty="0">
                <a:solidFill>
                  <a:srgbClr val="292934"/>
                </a:solidFill>
                <a:effectLst>
                  <a:outerShdw blurRad="38100" dist="38100" dir="2700000" algn="tl">
                    <a:srgbClr val="000000">
                      <a:alpha val="43137"/>
                    </a:srgbClr>
                  </a:outerShdw>
                </a:effectLst>
              </a:rPr>
              <a:t> περίοδος αφορά το χρονικό διάστημα των 18 μηνών εφαρμογής του Δικαστικού Χάρτη, Σεπτέμβριος 2024 έως Μάρτιος 2026,</a:t>
            </a:r>
          </a:p>
          <a:p>
            <a:pPr lvl="0" algn="just" eaLnBrk="1" hangingPunct="1">
              <a:buClr>
                <a:srgbClr val="AD8F67"/>
              </a:buClr>
            </a:pPr>
            <a:r>
              <a:rPr lang="el-GR" sz="9300" dirty="0">
                <a:solidFill>
                  <a:srgbClr val="292934"/>
                </a:solidFill>
                <a:effectLst>
                  <a:outerShdw blurRad="38100" dist="38100" dir="2700000" algn="tl">
                    <a:srgbClr val="000000">
                      <a:alpha val="43137"/>
                    </a:srgbClr>
                  </a:outerShdw>
                </a:effectLst>
              </a:rPr>
              <a:t>Σημ. Κάθε δικαστικό έτος ξεκινά την 16 Σεπτεμβρίου εκάστου έτους και ολοκληρώνεται τον Σεπτέμβριο του επόμενου έτους.</a:t>
            </a:r>
          </a:p>
          <a:p>
            <a:pPr lvl="0" algn="just" eaLnBrk="1" hangingPunct="1">
              <a:buClr>
                <a:srgbClr val="AD8F67"/>
              </a:buClr>
            </a:pPr>
            <a:r>
              <a:rPr lang="el-GR" sz="13000" b="1" dirty="0">
                <a:solidFill>
                  <a:srgbClr val="79463D"/>
                </a:solidFill>
                <a:effectLst>
                  <a:outerShdw blurRad="38100" dist="38100" dir="2700000" algn="tl">
                    <a:srgbClr val="000000">
                      <a:alpha val="43137"/>
                    </a:srgbClr>
                  </a:outerShdw>
                </a:effectLst>
                <a:latin typeface="Calibri"/>
              </a:rPr>
              <a:t>Συλλογή των δεδομένων: </a:t>
            </a:r>
            <a:r>
              <a:rPr lang="el-GR" sz="11700" dirty="0">
                <a:solidFill>
                  <a:srgbClr val="292934"/>
                </a:solidFill>
                <a:latin typeface="Calibri"/>
              </a:rPr>
              <a:t>Αποκλειστικά μέσω του Νέου Ολοκληρωμένου Πληροφοριακού Συστήματος του </a:t>
            </a:r>
            <a:r>
              <a:rPr lang="en-US" sz="11700" dirty="0" err="1">
                <a:solidFill>
                  <a:srgbClr val="292934"/>
                </a:solidFill>
                <a:latin typeface="Calibri"/>
              </a:rPr>
              <a:t>JustStat</a:t>
            </a:r>
            <a:r>
              <a:rPr lang="el-GR" sz="11700" dirty="0">
                <a:solidFill>
                  <a:srgbClr val="292934"/>
                </a:solidFill>
                <a:latin typeface="Calibri"/>
              </a:rPr>
              <a:t> (</a:t>
            </a:r>
            <a:r>
              <a:rPr lang="el-GR" sz="11700" dirty="0">
                <a:solidFill>
                  <a:srgbClr val="292934"/>
                </a:solidFill>
                <a:latin typeface="Calibri"/>
                <a:hlinkClick r:id="rId3"/>
              </a:rPr>
              <a:t>https://juststat.moj.gov.gr</a:t>
            </a:r>
            <a:r>
              <a:rPr lang="el-GR" sz="11700" dirty="0">
                <a:solidFill>
                  <a:srgbClr val="292934"/>
                </a:solidFill>
                <a:latin typeface="Calibri"/>
              </a:rPr>
              <a:t>)</a:t>
            </a:r>
            <a:endParaRPr lang="en-US" sz="11700" dirty="0">
              <a:solidFill>
                <a:srgbClr val="292934"/>
              </a:solidFill>
              <a:latin typeface="Calibri"/>
            </a:endParaRPr>
          </a:p>
          <a:p>
            <a:pPr marL="2118012" lvl="1" indent="-1371600" algn="just" eaLnBrk="1" hangingPunct="1">
              <a:buClr>
                <a:srgbClr val="AD8F67"/>
              </a:buClr>
              <a:buFont typeface="+mj-lt"/>
              <a:buAutoNum type="arabicPeriod"/>
            </a:pPr>
            <a:r>
              <a:rPr lang="en-US" sz="11233" dirty="0">
                <a:solidFill>
                  <a:srgbClr val="292934"/>
                </a:solidFill>
                <a:latin typeface="Calibri"/>
              </a:rPr>
              <a:t> </a:t>
            </a:r>
            <a:r>
              <a:rPr lang="el-GR" sz="11233" dirty="0">
                <a:solidFill>
                  <a:srgbClr val="292934"/>
                </a:solidFill>
                <a:latin typeface="Calibri"/>
              </a:rPr>
              <a:t>Υποσύστημα Χειροκίνητης Συλλογής Δεδομένων όπου εξουσιοδοτημένοι χρήστες (δικαστικοί υπάλληλοι) συμπληρώνουν στατιστικά στοιχεία σε προκαθορισμένες φόρμες</a:t>
            </a:r>
          </a:p>
          <a:p>
            <a:pPr marL="2118012" lvl="1" indent="-1371600" algn="just" eaLnBrk="1" hangingPunct="1">
              <a:buClr>
                <a:srgbClr val="AD8F67"/>
              </a:buClr>
              <a:buFont typeface="+mj-lt"/>
              <a:buAutoNum type="arabicPeriod"/>
            </a:pPr>
            <a:r>
              <a:rPr lang="el-GR" sz="11233" dirty="0">
                <a:solidFill>
                  <a:srgbClr val="292934"/>
                </a:solidFill>
                <a:latin typeface="Calibri"/>
              </a:rPr>
              <a:t> Υποσύστημα Αυτοματοποιημένης Συλλογής Δεδομένων, χωρίς την παρέμβαση χρηστών, μέσω των υφισταμένων </a:t>
            </a:r>
            <a:r>
              <a:rPr lang="el-GR" sz="11233" dirty="0">
                <a:solidFill>
                  <a:srgbClr val="292934"/>
                </a:solidFill>
              </a:rPr>
              <a:t>ΟΠΣ (</a:t>
            </a:r>
            <a:r>
              <a:rPr lang="el-GR" sz="11233" dirty="0">
                <a:solidFill>
                  <a:srgbClr val="292934"/>
                </a:solidFill>
                <a:latin typeface="Calibri"/>
              </a:rPr>
              <a:t>ΟΣΔΔΥ) των δικαστηρίων και εισαγγελιών. Το υποσύστημα αυτό εξασφαλίζει την αυτοματοποιημένη αποστολή δικαστικών στατιστικών στοιχείων σε υποσύστημα Επιχειρησιακής Ευφυΐας (BI) </a:t>
            </a:r>
            <a:endParaRPr lang="en-GB" sz="11233" dirty="0">
              <a:solidFill>
                <a:srgbClr val="292934"/>
              </a:solidFill>
              <a:latin typeface="Calibri"/>
            </a:endParaRPr>
          </a:p>
          <a:p>
            <a:pPr marL="1279827" marR="0" lvl="1" indent="-533415" algn="just" defTabSz="5119305" rtl="0" eaLnBrk="1" fontAlgn="base" latinLnBrk="0" hangingPunct="1">
              <a:lnSpc>
                <a:spcPct val="100000"/>
              </a:lnSpc>
              <a:spcBef>
                <a:spcPts val="1400"/>
              </a:spcBef>
              <a:spcAft>
                <a:spcPct val="0"/>
              </a:spcAft>
              <a:buClr>
                <a:srgbClr val="AD8F67"/>
              </a:buClr>
              <a:buSzTx/>
              <a:buFont typeface="Arial" panose="020B0604020202020204" pitchFamily="34" charset="0"/>
              <a:buChar char="•"/>
              <a:tabLst/>
              <a:defRPr/>
            </a:pPr>
            <a:endParaRPr kumimoji="0" lang="el-GR" sz="10666" b="0" i="0" u="none" strike="noStrike" kern="1200" cap="none" spc="0" normalizeH="0" baseline="0" noProof="0" dirty="0">
              <a:ln>
                <a:noFill/>
              </a:ln>
              <a:solidFill>
                <a:srgbClr val="292934"/>
              </a:solidFill>
              <a:effectLst/>
              <a:uLnTx/>
              <a:uFillTx/>
              <a:latin typeface="Calibri"/>
              <a:ea typeface="+mn-ea"/>
              <a:cs typeface="+mn-cs"/>
            </a:endParaRPr>
          </a:p>
        </p:txBody>
      </p:sp>
    </p:spTree>
    <p:extLst>
      <p:ext uri="{BB962C8B-B14F-4D97-AF65-F5344CB8AC3E}">
        <p14:creationId xmlns:p14="http://schemas.microsoft.com/office/powerpoint/2010/main" val="8051787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79373E-5AFB-4784-F636-D44E00A949E8}"/>
            </a:ext>
          </a:extLst>
        </p:cNvPr>
        <p:cNvGrpSpPr/>
        <p:nvPr/>
      </p:nvGrpSpPr>
      <p:grpSpPr>
        <a:xfrm>
          <a:off x="0" y="0"/>
          <a:ext cx="0" cy="0"/>
          <a:chOff x="0" y="0"/>
          <a:chExt cx="0" cy="0"/>
        </a:xfrm>
      </p:grpSpPr>
      <p:sp>
        <p:nvSpPr>
          <p:cNvPr id="49" name="Ορθογώνιο 48">
            <a:extLst>
              <a:ext uri="{FF2B5EF4-FFF2-40B4-BE49-F238E27FC236}">
                <a16:creationId xmlns:a16="http://schemas.microsoft.com/office/drawing/2014/main" id="{09114D66-3337-A242-7A40-A41409B89D97}"/>
              </a:ext>
            </a:extLst>
          </p:cNvPr>
          <p:cNvSpPr/>
          <p:nvPr/>
        </p:nvSpPr>
        <p:spPr>
          <a:xfrm>
            <a:off x="629709" y="407229"/>
            <a:ext cx="49461738" cy="1384995"/>
          </a:xfrm>
          <a:prstGeom prst="rect">
            <a:avLst/>
          </a:prstGeom>
          <a:ln>
            <a:noFill/>
          </a:ln>
        </p:spPr>
        <p:txBody>
          <a:bodyPr>
            <a:spAutoFit/>
          </a:bodyPr>
          <a:lstStyle/>
          <a:p>
            <a:pPr marL="1600246" marR="0" lvl="0" indent="-1600246" algn="l" defTabSz="4301461" rtl="0" eaLnBrk="1" fontAlgn="auto" latinLnBrk="0" hangingPunct="1">
              <a:lnSpc>
                <a:spcPct val="100000"/>
              </a:lnSpc>
              <a:spcBef>
                <a:spcPts val="0"/>
              </a:spcBef>
              <a:spcAft>
                <a:spcPts val="0"/>
              </a:spcAft>
              <a:buClr>
                <a:srgbClr val="726056"/>
              </a:buClr>
              <a:buSzTx/>
              <a:buFont typeface="Arial" panose="020B0604020202020204" pitchFamily="34" charset="0"/>
              <a:buChar char="•"/>
              <a:tabLst/>
              <a:defRPr/>
            </a:pPr>
            <a:endParaRPr kumimoji="0" lang="el-GR" sz="8400" b="0" i="0" u="none" strike="noStrike" kern="1200" cap="none" spc="0" normalizeH="0" baseline="0" noProof="0" dirty="0">
              <a:ln>
                <a:noFill/>
              </a:ln>
              <a:solidFill>
                <a:srgbClr val="292934"/>
              </a:solidFill>
              <a:effectLst/>
              <a:uLnTx/>
              <a:uFillTx/>
              <a:latin typeface="Calibri"/>
              <a:ea typeface="+mn-ea"/>
              <a:cs typeface="+mn-cs"/>
            </a:endParaRPr>
          </a:p>
        </p:txBody>
      </p:sp>
      <p:sp>
        <p:nvSpPr>
          <p:cNvPr id="2" name="Τίτλος 1">
            <a:extLst>
              <a:ext uri="{FF2B5EF4-FFF2-40B4-BE49-F238E27FC236}">
                <a16:creationId xmlns:a16="http://schemas.microsoft.com/office/drawing/2014/main" id="{8385B287-E1DD-B4B1-B631-C40197A5DCF4}"/>
              </a:ext>
            </a:extLst>
          </p:cNvPr>
          <p:cNvSpPr>
            <a:spLocks noGrp="1"/>
          </p:cNvSpPr>
          <p:nvPr>
            <p:ph type="title"/>
          </p:nvPr>
        </p:nvSpPr>
        <p:spPr>
          <a:xfrm>
            <a:off x="367144" y="-692498"/>
            <a:ext cx="44898946" cy="3584448"/>
          </a:xfrm>
        </p:spPr>
        <p:txBody>
          <a:bodyPr/>
          <a:lstStyle/>
          <a:p>
            <a:r>
              <a:rPr lang="el-GR" sz="12600" dirty="0"/>
              <a:t>Δείκτες μέτρησης της απόδοσης της Δικαιοσύνης</a:t>
            </a:r>
            <a:endParaRPr lang="el-GR" dirty="0"/>
          </a:p>
        </p:txBody>
      </p:sp>
      <p:sp>
        <p:nvSpPr>
          <p:cNvPr id="7" name="Content Placeholder 2">
            <a:extLst>
              <a:ext uri="{FF2B5EF4-FFF2-40B4-BE49-F238E27FC236}">
                <a16:creationId xmlns:a16="http://schemas.microsoft.com/office/drawing/2014/main" id="{F89000F0-10DA-4E0F-985D-24CB3229D969}"/>
              </a:ext>
            </a:extLst>
          </p:cNvPr>
          <p:cNvSpPr txBox="1">
            <a:spLocks/>
          </p:cNvSpPr>
          <p:nvPr/>
        </p:nvSpPr>
        <p:spPr>
          <a:xfrm>
            <a:off x="79898" y="3119558"/>
            <a:ext cx="50011549" cy="23560111"/>
          </a:xfrm>
          <a:prstGeom prst="rect">
            <a:avLst/>
          </a:prstGeom>
          <a:noFill/>
        </p:spPr>
        <p:txBody>
          <a:bodyPr>
            <a:noAutofit/>
          </a:bodyPr>
          <a:lstStyle>
            <a:lvl1pPr marL="533415" indent="-533415" algn="l" defTabSz="5119305" rtl="0" fontAlgn="base">
              <a:spcBef>
                <a:spcPts val="1400"/>
              </a:spcBef>
              <a:spcAft>
                <a:spcPct val="0"/>
              </a:spcAft>
              <a:buClr>
                <a:schemeClr val="accent2"/>
              </a:buClr>
              <a:buFont typeface="Arial" panose="020B0604020202020204" pitchFamily="34" charset="0"/>
              <a:buChar char="•"/>
              <a:defRPr sz="3267" kern="1200">
                <a:solidFill>
                  <a:schemeClr val="tx1"/>
                </a:solidFill>
                <a:latin typeface="+mn-lt"/>
                <a:ea typeface="+mn-ea"/>
                <a:cs typeface="+mn-cs"/>
              </a:defRPr>
            </a:lvl1pPr>
            <a:lvl2pPr marL="1279827" indent="-533415" algn="l" defTabSz="5119305" rtl="0" fontAlgn="base">
              <a:spcBef>
                <a:spcPts val="1400"/>
              </a:spcBef>
              <a:spcAft>
                <a:spcPct val="0"/>
              </a:spcAft>
              <a:buClr>
                <a:schemeClr val="accent2"/>
              </a:buClr>
              <a:buFont typeface="Arial" panose="020B0604020202020204" pitchFamily="34" charset="0"/>
              <a:buChar char="•"/>
              <a:defRPr sz="2800" kern="1200">
                <a:solidFill>
                  <a:schemeClr val="tx1"/>
                </a:solidFill>
                <a:latin typeface="+mn-lt"/>
                <a:ea typeface="+mn-ea"/>
                <a:cs typeface="+mn-cs"/>
              </a:defRPr>
            </a:lvl2pPr>
            <a:lvl3pPr marL="1279827" indent="-533415" algn="l" defTabSz="5119305" rtl="0" fontAlgn="base">
              <a:spcBef>
                <a:spcPts val="1400"/>
              </a:spcBef>
              <a:spcAft>
                <a:spcPct val="0"/>
              </a:spcAft>
              <a:buClr>
                <a:schemeClr val="accent2"/>
              </a:buClr>
              <a:buFont typeface="Arial" panose="020B0604020202020204" pitchFamily="34" charset="0"/>
              <a:buChar char="•"/>
              <a:defRPr sz="2800" kern="1200">
                <a:solidFill>
                  <a:schemeClr val="tx1"/>
                </a:solidFill>
                <a:latin typeface="+mn-lt"/>
                <a:ea typeface="+mn-ea"/>
                <a:cs typeface="+mn-cs"/>
              </a:defRPr>
            </a:lvl3pPr>
            <a:lvl4pPr marL="1279827" indent="-533415" algn="l" defTabSz="5119305" rtl="0" fontAlgn="base">
              <a:spcBef>
                <a:spcPts val="1400"/>
              </a:spcBef>
              <a:spcAft>
                <a:spcPct val="0"/>
              </a:spcAft>
              <a:buClr>
                <a:schemeClr val="accent2"/>
              </a:buClr>
              <a:buFont typeface="Arial" panose="020B0604020202020204" pitchFamily="34" charset="0"/>
              <a:buChar char="•"/>
              <a:defRPr sz="2800" kern="1200">
                <a:solidFill>
                  <a:schemeClr val="tx1"/>
                </a:solidFill>
                <a:latin typeface="+mn-lt"/>
                <a:ea typeface="+mn-ea"/>
                <a:cs typeface="+mn-cs"/>
              </a:defRPr>
            </a:lvl4pPr>
            <a:lvl5pPr marL="1279827" indent="-533415" algn="l" defTabSz="5119305" rtl="0" fontAlgn="base">
              <a:spcBef>
                <a:spcPts val="1400"/>
              </a:spcBef>
              <a:spcAft>
                <a:spcPct val="0"/>
              </a:spcAft>
              <a:buClr>
                <a:schemeClr val="accent2"/>
              </a:buClr>
              <a:buFont typeface="Arial" panose="020B0604020202020204" pitchFamily="34" charset="0"/>
              <a:buChar char="•"/>
              <a:defRPr sz="2800" kern="1200">
                <a:solidFill>
                  <a:schemeClr val="tx1"/>
                </a:solidFill>
                <a:latin typeface="+mn-lt"/>
                <a:ea typeface="+mn-ea"/>
                <a:cs typeface="+mn-cs"/>
              </a:defRPr>
            </a:lvl5pPr>
            <a:lvl6pPr marL="1280197" indent="-533415" algn="l" defTabSz="5120786" rtl="0" eaLnBrk="1" latinLnBrk="0" hangingPunct="1">
              <a:lnSpc>
                <a:spcPct val="100000"/>
              </a:lnSpc>
              <a:spcBef>
                <a:spcPts val="1400"/>
              </a:spcBef>
              <a:buClr>
                <a:schemeClr val="accent2"/>
              </a:buClr>
              <a:buFont typeface="Arial" panose="020B0604020202020204" pitchFamily="34" charset="0"/>
              <a:buChar char="•"/>
              <a:defRPr sz="2800" kern="1200">
                <a:solidFill>
                  <a:schemeClr val="tx1"/>
                </a:solidFill>
                <a:latin typeface="+mn-lt"/>
                <a:ea typeface="+mn-ea"/>
                <a:cs typeface="+mn-cs"/>
              </a:defRPr>
            </a:lvl6pPr>
            <a:lvl7pPr marL="1280197" indent="-533415" algn="l" defTabSz="5120786" rtl="0" eaLnBrk="1" latinLnBrk="0" hangingPunct="1">
              <a:lnSpc>
                <a:spcPct val="100000"/>
              </a:lnSpc>
              <a:spcBef>
                <a:spcPts val="1400"/>
              </a:spcBef>
              <a:buClr>
                <a:schemeClr val="accent2"/>
              </a:buClr>
              <a:buFont typeface="Arial" panose="020B0604020202020204" pitchFamily="34" charset="0"/>
              <a:buChar char="•"/>
              <a:defRPr sz="2800" kern="1200">
                <a:solidFill>
                  <a:schemeClr val="tx1"/>
                </a:solidFill>
                <a:latin typeface="+mn-lt"/>
                <a:ea typeface="+mn-ea"/>
                <a:cs typeface="+mn-cs"/>
              </a:defRPr>
            </a:lvl7pPr>
            <a:lvl8pPr marL="1280197" indent="-533415" algn="l" defTabSz="5120786" rtl="0" eaLnBrk="1" latinLnBrk="0" hangingPunct="1">
              <a:lnSpc>
                <a:spcPct val="100000"/>
              </a:lnSpc>
              <a:spcBef>
                <a:spcPts val="1400"/>
              </a:spcBef>
              <a:buClr>
                <a:schemeClr val="accent2"/>
              </a:buClr>
              <a:buFont typeface="Arial" panose="020B0604020202020204" pitchFamily="34" charset="0"/>
              <a:buChar char="•"/>
              <a:defRPr sz="2800" kern="1200">
                <a:solidFill>
                  <a:schemeClr val="tx1"/>
                </a:solidFill>
                <a:latin typeface="+mn-lt"/>
                <a:ea typeface="+mn-ea"/>
                <a:cs typeface="+mn-cs"/>
              </a:defRPr>
            </a:lvl8pPr>
            <a:lvl9pPr marL="1280197" indent="-533415" algn="l" defTabSz="5120786" rtl="0" eaLnBrk="1" latinLnBrk="0" hangingPunct="1">
              <a:lnSpc>
                <a:spcPct val="100000"/>
              </a:lnSpc>
              <a:spcBef>
                <a:spcPts val="1400"/>
              </a:spcBef>
              <a:buClr>
                <a:schemeClr val="accent2"/>
              </a:buClr>
              <a:buFont typeface="Arial" panose="020B0604020202020204" pitchFamily="34" charset="0"/>
              <a:buChar char="•"/>
              <a:defRPr sz="2800" kern="1200">
                <a:solidFill>
                  <a:schemeClr val="tx1"/>
                </a:solidFill>
                <a:latin typeface="+mn-lt"/>
                <a:ea typeface="+mn-ea"/>
                <a:cs typeface="+mn-cs"/>
              </a:defRPr>
            </a:lvl9pPr>
          </a:lstStyle>
          <a:p>
            <a:pPr marL="0" lvl="0" indent="0" algn="just" eaLnBrk="1" hangingPunct="1">
              <a:buClr>
                <a:srgbClr val="AD8F67"/>
              </a:buClr>
              <a:buNone/>
            </a:pPr>
            <a:r>
              <a:rPr lang="el-GR" sz="6600" dirty="0">
                <a:solidFill>
                  <a:srgbClr val="292934"/>
                </a:solidFill>
                <a:effectLst>
                  <a:outerShdw blurRad="38100" dist="38100" dir="2700000" algn="tl">
                    <a:srgbClr val="000000">
                      <a:alpha val="43137"/>
                    </a:srgbClr>
                  </a:outerShdw>
                </a:effectLst>
                <a:latin typeface="Calibri"/>
              </a:rPr>
              <a:t>Για τη σύγκριση χρησιμοποιήθηκαν δύο δείκτες απόδοσης της Δικαιοσύνης οποίοι χρησιμοποιούνται και προτείνονται από την Ευρωπαϊκή Επιτροπή για την Αποτελεσματικότητα της Δικαιοσύνης (CEPEJ). Πιο συγκεκριμένα</a:t>
            </a:r>
            <a:r>
              <a:rPr lang="el-GR" sz="7200" b="1" dirty="0">
                <a:solidFill>
                  <a:srgbClr val="79463D"/>
                </a:solidFill>
                <a:effectLst>
                  <a:outerShdw blurRad="38100" dist="38100" dir="2700000" algn="tl">
                    <a:srgbClr val="000000">
                      <a:alpha val="43137"/>
                    </a:srgbClr>
                  </a:outerShdw>
                </a:effectLst>
              </a:rPr>
              <a:t>:</a:t>
            </a:r>
          </a:p>
          <a:p>
            <a:pPr marL="0" lvl="0" indent="0" algn="just" eaLnBrk="1" hangingPunct="1">
              <a:buClr>
                <a:srgbClr val="AD8F67"/>
              </a:buClr>
              <a:buNone/>
            </a:pPr>
            <a:r>
              <a:rPr kumimoji="0" lang="el-GR" sz="8000" b="1" i="0" u="none" strike="noStrike" kern="1200" cap="none" spc="0" normalizeH="0" baseline="0" noProof="0" dirty="0">
                <a:ln>
                  <a:noFill/>
                </a:ln>
                <a:solidFill>
                  <a:srgbClr val="79463D"/>
                </a:solidFill>
                <a:effectLst>
                  <a:outerShdw blurRad="38100" dist="38100" dir="2700000" algn="tl">
                    <a:srgbClr val="000000">
                      <a:alpha val="43137"/>
                    </a:srgbClr>
                  </a:outerShdw>
                </a:effectLst>
                <a:uLnTx/>
                <a:uFillTx/>
                <a:latin typeface="Calibri"/>
              </a:rPr>
              <a:t>Ποσοστό</a:t>
            </a:r>
            <a:r>
              <a:rPr lang="el-GR" sz="8000" b="1" dirty="0">
                <a:solidFill>
                  <a:srgbClr val="79463D"/>
                </a:solidFill>
                <a:effectLst>
                  <a:outerShdw blurRad="38100" dist="38100" dir="2700000" algn="tl">
                    <a:srgbClr val="000000">
                      <a:alpha val="43137"/>
                    </a:srgbClr>
                  </a:outerShdw>
                </a:effectLst>
                <a:latin typeface="Calibri"/>
              </a:rPr>
              <a:t> - Ρυθμός</a:t>
            </a:r>
            <a:r>
              <a:rPr kumimoji="0" lang="el-GR" sz="8000" b="1" i="0" u="none" strike="noStrike" kern="1200" cap="none" spc="0" normalizeH="0" baseline="0" noProof="0" dirty="0">
                <a:ln>
                  <a:noFill/>
                </a:ln>
                <a:solidFill>
                  <a:srgbClr val="79463D"/>
                </a:solidFill>
                <a:effectLst>
                  <a:outerShdw blurRad="38100" dist="38100" dir="2700000" algn="tl">
                    <a:srgbClr val="000000">
                      <a:alpha val="43137"/>
                    </a:srgbClr>
                  </a:outerShdw>
                </a:effectLst>
                <a:uLnTx/>
                <a:uFillTx/>
                <a:latin typeface="Calibri"/>
              </a:rPr>
              <a:t> Εκκαθάρισης Υποθέσεων (</a:t>
            </a:r>
            <a:r>
              <a:rPr kumimoji="0" lang="en-US" sz="8000" b="1" i="0" u="none" strike="noStrike" kern="1200" cap="none" spc="0" normalizeH="0" baseline="0" noProof="0" dirty="0">
                <a:ln>
                  <a:noFill/>
                </a:ln>
                <a:solidFill>
                  <a:srgbClr val="79463D"/>
                </a:solidFill>
                <a:effectLst>
                  <a:outerShdw blurRad="38100" dist="38100" dir="2700000" algn="tl">
                    <a:srgbClr val="000000">
                      <a:alpha val="43137"/>
                    </a:srgbClr>
                  </a:outerShdw>
                </a:effectLst>
                <a:uLnTx/>
                <a:uFillTx/>
                <a:latin typeface="Calibri"/>
              </a:rPr>
              <a:t>Clearance Rate)</a:t>
            </a:r>
            <a:r>
              <a:rPr kumimoji="0" lang="el-GR" sz="8000" b="1" i="0" u="none" strike="noStrike" kern="1200" cap="none" spc="0" normalizeH="0" baseline="0" noProof="0" dirty="0">
                <a:ln>
                  <a:noFill/>
                </a:ln>
                <a:solidFill>
                  <a:srgbClr val="79463D"/>
                </a:solidFill>
                <a:effectLst>
                  <a:outerShdw blurRad="38100" dist="38100" dir="2700000" algn="tl">
                    <a:srgbClr val="000000">
                      <a:alpha val="43137"/>
                    </a:srgbClr>
                  </a:outerShdw>
                </a:effectLst>
                <a:uLnTx/>
                <a:uFillTx/>
                <a:latin typeface="Calibri"/>
              </a:rPr>
              <a:t>:</a:t>
            </a:r>
            <a:r>
              <a:rPr kumimoji="0" lang="el-GR" sz="7200" b="1" i="0" u="none" strike="noStrike" kern="1200" cap="none" spc="0" normalizeH="0" baseline="0" noProof="0" dirty="0">
                <a:ln>
                  <a:noFill/>
                </a:ln>
                <a:solidFill>
                  <a:srgbClr val="AD8F67">
                    <a:lumMod val="50000"/>
                  </a:srgbClr>
                </a:solidFill>
                <a:effectLst>
                  <a:outerShdw blurRad="38100" dist="38100" dir="2700000" algn="tl">
                    <a:srgbClr val="000000">
                      <a:alpha val="43137"/>
                    </a:srgbClr>
                  </a:outerShdw>
                </a:effectLst>
                <a:uLnTx/>
                <a:uFillTx/>
                <a:latin typeface="Calibri" panose="020F0502020204030204" pitchFamily="34" charset="0"/>
                <a:ea typeface="Calibri" panose="020F0502020204030204" pitchFamily="34" charset="0"/>
                <a:cs typeface="Times New Roman" panose="02020603050405020304" pitchFamily="18" charset="0"/>
              </a:rPr>
              <a:t> </a:t>
            </a:r>
            <a:r>
              <a:rPr lang="el-GR" sz="6600" dirty="0">
                <a:solidFill>
                  <a:srgbClr val="292934"/>
                </a:solidFill>
              </a:rPr>
              <a:t>Αντιστοιχεί στο ποσοστό μεταβολής του στοκ των εκκρεμών υποθέσεων των δικαστηρίων, δηλαδή στο λόγο: </a:t>
            </a:r>
            <a:r>
              <a:rPr lang="el-GR" sz="7200" dirty="0">
                <a:solidFill>
                  <a:srgbClr val="00B050"/>
                </a:solidFill>
              </a:rPr>
              <a:t> </a:t>
            </a:r>
          </a:p>
          <a:p>
            <a:pPr marL="0" lvl="0" indent="0" algn="ctr" eaLnBrk="1" hangingPunct="1">
              <a:buClr>
                <a:srgbClr val="AD8F67"/>
              </a:buClr>
              <a:buNone/>
            </a:pPr>
            <a14:m xmlns:a14="http://schemas.microsoft.com/office/drawing/2010/main">
              <m:oMathPara xmlns:m="http://schemas.openxmlformats.org/officeDocument/2006/math">
                <m:oMathParaPr>
                  <m:jc m:val="centerGroup"/>
                </m:oMathParaPr>
                <m:oMath xmlns:m="http://schemas.openxmlformats.org/officeDocument/2006/math">
                  <m:f>
                    <m:fPr>
                      <m:ctrlPr>
                        <a:rPr lang="el-GR" sz="8000" i="1" smtClean="0">
                          <a:solidFill>
                            <a:srgbClr val="0070C0"/>
                          </a:solidFill>
                          <a:latin typeface="Cambria Math" panose="02040503050406030204" pitchFamily="18" charset="0"/>
                        </a:rPr>
                      </m:ctrlPr>
                    </m:fPr>
                    <m:num>
                      <m:r>
                        <m:rPr>
                          <m:nor/>
                        </m:rPr>
                        <a:rPr lang="el-GR" sz="8000" b="1" dirty="0">
                          <a:solidFill>
                            <a:srgbClr val="0070C0"/>
                          </a:solidFill>
                          <a:effectLst>
                            <a:outerShdw blurRad="38100" dist="38100" dir="2700000" algn="tl">
                              <a:srgbClr val="000000">
                                <a:alpha val="43137"/>
                              </a:srgbClr>
                            </a:outerShdw>
                          </a:effectLst>
                        </a:rPr>
                        <m:t>Περαιωθείσες</m:t>
                      </m:r>
                      <m:r>
                        <m:rPr>
                          <m:nor/>
                        </m:rPr>
                        <a:rPr lang="el-GR" sz="8000" b="1" dirty="0">
                          <a:solidFill>
                            <a:srgbClr val="0070C0"/>
                          </a:solidFill>
                          <a:effectLst>
                            <a:outerShdw blurRad="38100" dist="38100" dir="2700000" algn="tl">
                              <a:srgbClr val="000000">
                                <a:alpha val="43137"/>
                              </a:srgbClr>
                            </a:outerShdw>
                          </a:effectLst>
                        </a:rPr>
                        <m:t> </m:t>
                      </m:r>
                      <m:r>
                        <m:rPr>
                          <m:nor/>
                        </m:rPr>
                        <a:rPr lang="el-GR" sz="8000" b="1" dirty="0">
                          <a:solidFill>
                            <a:srgbClr val="0070C0"/>
                          </a:solidFill>
                          <a:effectLst>
                            <a:outerShdw blurRad="38100" dist="38100" dir="2700000" algn="tl">
                              <a:srgbClr val="000000">
                                <a:alpha val="43137"/>
                              </a:srgbClr>
                            </a:outerShdw>
                          </a:effectLst>
                        </a:rPr>
                        <m:t>Υποθέσεις</m:t>
                      </m:r>
                      <m:r>
                        <m:rPr>
                          <m:nor/>
                        </m:rPr>
                        <a:rPr lang="el-GR" sz="8000" b="1" i="0" dirty="0" smtClean="0">
                          <a:solidFill>
                            <a:srgbClr val="0070C0"/>
                          </a:solidFill>
                          <a:effectLst>
                            <a:outerShdw blurRad="38100" dist="38100" dir="2700000" algn="tl">
                              <a:srgbClr val="000000">
                                <a:alpha val="43137"/>
                              </a:srgbClr>
                            </a:outerShdw>
                          </a:effectLst>
                        </a:rPr>
                        <m:t> </m:t>
                      </m:r>
                    </m:num>
                    <m:den>
                      <m:r>
                        <m:rPr>
                          <m:nor/>
                        </m:rPr>
                        <a:rPr lang="el-GR" sz="8000" b="1" dirty="0">
                          <a:solidFill>
                            <a:srgbClr val="0070C0"/>
                          </a:solidFill>
                          <a:effectLst>
                            <a:outerShdw blurRad="38100" dist="38100" dir="2700000" algn="tl">
                              <a:srgbClr val="000000">
                                <a:alpha val="43137"/>
                              </a:srgbClr>
                            </a:outerShdw>
                          </a:effectLst>
                        </a:rPr>
                        <m:t>Εισερχόμενες</m:t>
                      </m:r>
                      <m:r>
                        <m:rPr>
                          <m:nor/>
                        </m:rPr>
                        <a:rPr lang="el-GR" sz="8000" b="1" dirty="0">
                          <a:solidFill>
                            <a:srgbClr val="0070C0"/>
                          </a:solidFill>
                          <a:effectLst>
                            <a:outerShdw blurRad="38100" dist="38100" dir="2700000" algn="tl">
                              <a:srgbClr val="000000">
                                <a:alpha val="43137"/>
                              </a:srgbClr>
                            </a:outerShdw>
                          </a:effectLst>
                        </a:rPr>
                        <m:t> </m:t>
                      </m:r>
                      <m:r>
                        <m:rPr>
                          <m:nor/>
                        </m:rPr>
                        <a:rPr lang="el-GR" sz="8000" b="1" dirty="0">
                          <a:solidFill>
                            <a:srgbClr val="0070C0"/>
                          </a:solidFill>
                          <a:effectLst>
                            <a:outerShdw blurRad="38100" dist="38100" dir="2700000" algn="tl">
                              <a:srgbClr val="000000">
                                <a:alpha val="43137"/>
                              </a:srgbClr>
                            </a:outerShdw>
                          </a:effectLst>
                        </a:rPr>
                        <m:t>Υποθέσεις</m:t>
                      </m:r>
                      <m:r>
                        <m:rPr>
                          <m:nor/>
                        </m:rPr>
                        <a:rPr lang="el-GR" sz="8000" b="1" i="0" dirty="0" smtClean="0">
                          <a:solidFill>
                            <a:srgbClr val="0070C0"/>
                          </a:solidFill>
                          <a:effectLst>
                            <a:outerShdw blurRad="38100" dist="38100" dir="2700000" algn="tl">
                              <a:srgbClr val="000000">
                                <a:alpha val="43137"/>
                              </a:srgbClr>
                            </a:outerShdw>
                          </a:effectLst>
                        </a:rPr>
                        <m:t> </m:t>
                      </m:r>
                    </m:den>
                  </m:f>
                  <m:r>
                    <a:rPr lang="el-GR" sz="8000" i="1" smtClean="0">
                      <a:solidFill>
                        <a:srgbClr val="0070C0"/>
                      </a:solidFill>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r>
                    <a:rPr lang="el-GR" sz="8000" b="0" i="1" smtClean="0">
                      <a:solidFill>
                        <a:srgbClr val="0070C0"/>
                      </a:solidFill>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100</m:t>
                  </m:r>
                </m:oMath>
              </m:oMathPara>
            </a14:m>
            <a:endParaRPr lang="el-GR" sz="7200" dirty="0">
              <a:solidFill>
                <a:srgbClr val="00B050"/>
              </a:solidFill>
            </a:endParaRPr>
          </a:p>
          <a:p>
            <a:pPr lvl="0" algn="just" eaLnBrk="1" hangingPunct="1">
              <a:buClr>
                <a:srgbClr val="AD8F67"/>
              </a:buClr>
            </a:pPr>
            <a:r>
              <a:rPr lang="el-GR" sz="6600" dirty="0">
                <a:solidFill>
                  <a:srgbClr val="292934"/>
                </a:solidFill>
              </a:rPr>
              <a:t>Εάν η τιμή του δείκτη είναι μεγαλύτερη του 100 τότε έχει καταγραφεί πλεόνασμα στην επίλυση των υποθέσεων, σε αντίθετη περίπτωση έχει καταγραφεί έλλειμμα</a:t>
            </a:r>
          </a:p>
          <a:p>
            <a:pPr marL="0" lvl="0" indent="0" algn="just" eaLnBrk="1" hangingPunct="1">
              <a:buClr>
                <a:srgbClr val="AD8F67"/>
              </a:buClr>
              <a:buNone/>
            </a:pPr>
            <a:r>
              <a:rPr kumimoji="0" lang="el-GR" sz="8000" b="1" i="0" u="none" strike="noStrike" kern="1200" cap="none" spc="0" normalizeH="0" baseline="0" noProof="0" dirty="0">
                <a:ln>
                  <a:noFill/>
                </a:ln>
                <a:solidFill>
                  <a:srgbClr val="79463D"/>
                </a:solidFill>
                <a:effectLst>
                  <a:outerShdw blurRad="38100" dist="38100" dir="2700000" algn="tl">
                    <a:srgbClr val="000000">
                      <a:alpha val="43137"/>
                    </a:srgbClr>
                  </a:outerShdw>
                </a:effectLst>
                <a:uLnTx/>
                <a:uFillTx/>
                <a:latin typeface="Calibri"/>
                <a:ea typeface="+mn-ea"/>
                <a:cs typeface="+mn-cs"/>
              </a:rPr>
              <a:t>Εκτιμώμενος Χρόνος Έκδοσης Απόφασης (</a:t>
            </a:r>
            <a:r>
              <a:rPr kumimoji="0" lang="en-US" sz="8000" b="1" i="0" u="none" strike="noStrike" kern="1200" cap="none" spc="0" normalizeH="0" baseline="0" noProof="0" dirty="0">
                <a:ln>
                  <a:noFill/>
                </a:ln>
                <a:solidFill>
                  <a:srgbClr val="79463D"/>
                </a:solidFill>
                <a:effectLst>
                  <a:outerShdw blurRad="38100" dist="38100" dir="2700000" algn="tl">
                    <a:srgbClr val="000000">
                      <a:alpha val="43137"/>
                    </a:srgbClr>
                  </a:outerShdw>
                </a:effectLst>
                <a:uLnTx/>
                <a:uFillTx/>
                <a:latin typeface="Calibri"/>
                <a:ea typeface="+mn-ea"/>
                <a:cs typeface="+mn-cs"/>
              </a:rPr>
              <a:t>Disposition Time)</a:t>
            </a:r>
            <a:r>
              <a:rPr kumimoji="0" lang="el-GR" sz="8000" b="1" i="0" u="none" strike="noStrike" kern="1200" cap="none" spc="0" normalizeH="0" baseline="0" noProof="0" dirty="0">
                <a:ln>
                  <a:noFill/>
                </a:ln>
                <a:solidFill>
                  <a:srgbClr val="79463D"/>
                </a:solidFill>
                <a:effectLst>
                  <a:outerShdw blurRad="38100" dist="38100" dir="2700000" algn="tl">
                    <a:srgbClr val="000000">
                      <a:alpha val="43137"/>
                    </a:srgbClr>
                  </a:outerShdw>
                </a:effectLst>
                <a:uLnTx/>
                <a:uFillTx/>
                <a:latin typeface="Calibri"/>
                <a:ea typeface="+mn-ea"/>
                <a:cs typeface="+mn-cs"/>
              </a:rPr>
              <a:t>:</a:t>
            </a:r>
            <a:r>
              <a:rPr kumimoji="0" lang="en-GB" sz="7200" b="1" i="0" u="none" strike="noStrike" kern="1200" cap="none" spc="0" normalizeH="0" baseline="0" noProof="0" dirty="0">
                <a:ln>
                  <a:noFill/>
                </a:ln>
                <a:solidFill>
                  <a:srgbClr val="AD8F67">
                    <a:lumMod val="50000"/>
                  </a:srgbClr>
                </a:solidFill>
                <a:effectLst>
                  <a:outerShdw blurRad="38100" dist="38100" dir="2700000" algn="tl">
                    <a:srgbClr val="000000">
                      <a:alpha val="43137"/>
                    </a:srgbClr>
                  </a:outerShdw>
                </a:effectLst>
                <a:uLnTx/>
                <a:uFillTx/>
                <a:latin typeface="Calibri" panose="020F0502020204030204" pitchFamily="34" charset="0"/>
                <a:ea typeface="Calibri" panose="020F0502020204030204" pitchFamily="34" charset="0"/>
              </a:rPr>
              <a:t> </a:t>
            </a:r>
            <a:r>
              <a:rPr lang="el-GR" sz="6600" dirty="0">
                <a:solidFill>
                  <a:srgbClr val="292934"/>
                </a:solidFill>
              </a:rPr>
              <a:t>Αναφέρεται στον εκτιμώμενο χρόνο (σε ημέρες) που απαιτείται για την εκδίκαση των εκκρεμών υποθέσεων με τον τρέχοντα ρυθμό εκκαθάρισης υποθέσεων (</a:t>
            </a:r>
            <a:r>
              <a:rPr lang="el-GR" sz="6600" dirty="0" err="1">
                <a:solidFill>
                  <a:srgbClr val="292934"/>
                </a:solidFill>
              </a:rPr>
              <a:t>clearance</a:t>
            </a:r>
            <a:r>
              <a:rPr lang="el-GR" sz="6600" dirty="0">
                <a:solidFill>
                  <a:srgbClr val="292934"/>
                </a:solidFill>
              </a:rPr>
              <a:t> </a:t>
            </a:r>
            <a:r>
              <a:rPr lang="el-GR" sz="6600" dirty="0" err="1">
                <a:solidFill>
                  <a:srgbClr val="292934"/>
                </a:solidFill>
              </a:rPr>
              <a:t>rate</a:t>
            </a:r>
            <a:r>
              <a:rPr lang="el-GR" sz="6600" dirty="0">
                <a:solidFill>
                  <a:srgbClr val="292934"/>
                </a:solidFill>
              </a:rPr>
              <a:t>). </a:t>
            </a:r>
            <a:r>
              <a:rPr lang="el-GR" sz="6600" dirty="0">
                <a:solidFill>
                  <a:srgbClr val="292934"/>
                </a:solidFill>
                <a:effectLst>
                  <a:outerShdw blurRad="38100" dist="38100" dir="2700000" algn="tl">
                    <a:srgbClr val="000000">
                      <a:alpha val="43137"/>
                    </a:srgbClr>
                  </a:outerShdw>
                </a:effectLst>
              </a:rPr>
              <a:t>Προκύπτει από τον λόγο: </a:t>
            </a:r>
          </a:p>
          <a:p>
            <a:pPr lvl="0" algn="just" eaLnBrk="1" hangingPunct="1">
              <a:buClr>
                <a:srgbClr val="AD8F67"/>
              </a:buClr>
            </a:pPr>
            <a:endParaRPr lang="el-GR" sz="6600" dirty="0">
              <a:solidFill>
                <a:srgbClr val="292934"/>
              </a:solidFill>
              <a:effectLst>
                <a:outerShdw blurRad="38100" dist="38100" dir="2700000" algn="tl">
                  <a:srgbClr val="000000">
                    <a:alpha val="43137"/>
                  </a:srgbClr>
                </a:outerShdw>
              </a:effectLst>
            </a:endParaRPr>
          </a:p>
          <a:p>
            <a:pPr marL="0" indent="0" algn="just" eaLnBrk="1" hangingPunct="1">
              <a:buClr>
                <a:srgbClr val="AD8F67"/>
              </a:buClr>
              <a:buNone/>
            </a:pPr>
            <a14:m xmlns:a14="http://schemas.microsoft.com/office/drawing/2010/main">
              <m:oMathPara xmlns:m="http://schemas.openxmlformats.org/officeDocument/2006/math">
                <m:oMathParaPr>
                  <m:jc m:val="center"/>
                </m:oMathParaPr>
                <m:oMath xmlns:m="http://schemas.openxmlformats.org/officeDocument/2006/math">
                  <m:f>
                    <m:fPr>
                      <m:ctrlPr>
                        <a:rPr lang="el-GR" sz="8800" b="1" i="1" smtClean="0">
                          <a:solidFill>
                            <a:srgbClr val="0070C0"/>
                          </a:solidFill>
                          <a:effectLst>
                            <a:outerShdw blurRad="38100" dist="38100" dir="2700000" algn="tl">
                              <a:srgbClr val="000000">
                                <a:alpha val="43137"/>
                              </a:srgbClr>
                            </a:outerShdw>
                          </a:effectLst>
                          <a:latin typeface="Cambria Math" panose="02040503050406030204" pitchFamily="18" charset="0"/>
                        </a:rPr>
                      </m:ctrlPr>
                    </m:fPr>
                    <m:num>
                      <m:r>
                        <m:rPr>
                          <m:nor/>
                        </m:rPr>
                        <a:rPr lang="el-GR" sz="8800" b="1" dirty="0">
                          <a:solidFill>
                            <a:srgbClr val="0070C0"/>
                          </a:solidFill>
                          <a:effectLst>
                            <a:outerShdw blurRad="38100" dist="38100" dir="2700000" algn="tl">
                              <a:srgbClr val="000000">
                                <a:alpha val="43137"/>
                              </a:srgbClr>
                            </a:outerShdw>
                          </a:effectLst>
                        </a:rPr>
                        <m:t>Εκκρεμείς</m:t>
                      </m:r>
                      <m:r>
                        <m:rPr>
                          <m:nor/>
                        </m:rPr>
                        <a:rPr lang="el-GR" sz="8800" b="1" dirty="0">
                          <a:solidFill>
                            <a:srgbClr val="0070C0"/>
                          </a:solidFill>
                          <a:effectLst>
                            <a:outerShdw blurRad="38100" dist="38100" dir="2700000" algn="tl">
                              <a:srgbClr val="000000">
                                <a:alpha val="43137"/>
                              </a:srgbClr>
                            </a:outerShdw>
                          </a:effectLst>
                        </a:rPr>
                        <m:t> </m:t>
                      </m:r>
                      <m:r>
                        <m:rPr>
                          <m:nor/>
                        </m:rPr>
                        <a:rPr lang="el-GR" sz="8800" b="1" dirty="0">
                          <a:solidFill>
                            <a:srgbClr val="0070C0"/>
                          </a:solidFill>
                          <a:effectLst>
                            <a:outerShdw blurRad="38100" dist="38100" dir="2700000" algn="tl">
                              <a:srgbClr val="000000">
                                <a:alpha val="43137"/>
                              </a:srgbClr>
                            </a:outerShdw>
                          </a:effectLst>
                        </a:rPr>
                        <m:t>υποθέσεις</m:t>
                      </m:r>
                      <m:r>
                        <m:rPr>
                          <m:nor/>
                        </m:rPr>
                        <a:rPr lang="el-GR" sz="8800" b="1" dirty="0">
                          <a:solidFill>
                            <a:srgbClr val="0070C0"/>
                          </a:solidFill>
                          <a:effectLst>
                            <a:outerShdw blurRad="38100" dist="38100" dir="2700000" algn="tl">
                              <a:srgbClr val="000000">
                                <a:alpha val="43137"/>
                              </a:srgbClr>
                            </a:outerShdw>
                          </a:effectLst>
                        </a:rPr>
                        <m:t> </m:t>
                      </m:r>
                      <m:r>
                        <m:rPr>
                          <m:nor/>
                        </m:rPr>
                        <a:rPr lang="el-GR" sz="8800" b="1" dirty="0">
                          <a:solidFill>
                            <a:srgbClr val="0070C0"/>
                          </a:solidFill>
                          <a:effectLst>
                            <a:outerShdw blurRad="38100" dist="38100" dir="2700000" algn="tl">
                              <a:srgbClr val="000000">
                                <a:alpha val="43137"/>
                              </a:srgbClr>
                            </a:outerShdw>
                          </a:effectLst>
                        </a:rPr>
                        <m:t>στο</m:t>
                      </m:r>
                      <m:r>
                        <m:rPr>
                          <m:nor/>
                        </m:rPr>
                        <a:rPr lang="el-GR" sz="8800" b="1" dirty="0">
                          <a:solidFill>
                            <a:srgbClr val="0070C0"/>
                          </a:solidFill>
                          <a:effectLst>
                            <a:outerShdw blurRad="38100" dist="38100" dir="2700000" algn="tl">
                              <a:srgbClr val="000000">
                                <a:alpha val="43137"/>
                              </a:srgbClr>
                            </a:outerShdw>
                          </a:effectLst>
                        </a:rPr>
                        <m:t> </m:t>
                      </m:r>
                      <m:r>
                        <m:rPr>
                          <m:nor/>
                        </m:rPr>
                        <a:rPr lang="el-GR" sz="8800" b="1" dirty="0">
                          <a:solidFill>
                            <a:srgbClr val="0070C0"/>
                          </a:solidFill>
                          <a:effectLst>
                            <a:outerShdw blurRad="38100" dist="38100" dir="2700000" algn="tl">
                              <a:srgbClr val="000000">
                                <a:alpha val="43137"/>
                              </a:srgbClr>
                            </a:outerShdw>
                          </a:effectLst>
                        </a:rPr>
                        <m:t>τέλος</m:t>
                      </m:r>
                      <m:r>
                        <m:rPr>
                          <m:nor/>
                        </m:rPr>
                        <a:rPr lang="el-GR" sz="8800" b="1" dirty="0">
                          <a:solidFill>
                            <a:srgbClr val="0070C0"/>
                          </a:solidFill>
                          <a:effectLst>
                            <a:outerShdw blurRad="38100" dist="38100" dir="2700000" algn="tl">
                              <a:srgbClr val="000000">
                                <a:alpha val="43137"/>
                              </a:srgbClr>
                            </a:outerShdw>
                          </a:effectLst>
                        </a:rPr>
                        <m:t> </m:t>
                      </m:r>
                      <m:r>
                        <m:rPr>
                          <m:nor/>
                        </m:rPr>
                        <a:rPr lang="el-GR" sz="8800" b="1" dirty="0">
                          <a:solidFill>
                            <a:srgbClr val="0070C0"/>
                          </a:solidFill>
                          <a:effectLst>
                            <a:outerShdw blurRad="38100" dist="38100" dir="2700000" algn="tl">
                              <a:srgbClr val="000000">
                                <a:alpha val="43137"/>
                              </a:srgbClr>
                            </a:outerShdw>
                          </a:effectLst>
                        </a:rPr>
                        <m:t>της</m:t>
                      </m:r>
                      <m:r>
                        <m:rPr>
                          <m:nor/>
                        </m:rPr>
                        <a:rPr lang="el-GR" sz="8800" b="1" dirty="0">
                          <a:solidFill>
                            <a:srgbClr val="0070C0"/>
                          </a:solidFill>
                          <a:effectLst>
                            <a:outerShdw blurRad="38100" dist="38100" dir="2700000" algn="tl">
                              <a:srgbClr val="000000">
                                <a:alpha val="43137"/>
                              </a:srgbClr>
                            </a:outerShdw>
                          </a:effectLst>
                        </a:rPr>
                        <m:t> </m:t>
                      </m:r>
                      <m:r>
                        <m:rPr>
                          <m:nor/>
                        </m:rPr>
                        <a:rPr lang="el-GR" sz="8800" b="1" dirty="0">
                          <a:solidFill>
                            <a:srgbClr val="0070C0"/>
                          </a:solidFill>
                          <a:effectLst>
                            <a:outerShdw blurRad="38100" dist="38100" dir="2700000" algn="tl">
                              <a:srgbClr val="000000">
                                <a:alpha val="43137"/>
                              </a:srgbClr>
                            </a:outerShdw>
                          </a:effectLst>
                        </a:rPr>
                        <m:t>εκάστοτε</m:t>
                      </m:r>
                      <m:r>
                        <m:rPr>
                          <m:nor/>
                        </m:rPr>
                        <a:rPr lang="el-GR" sz="8800" b="1" dirty="0">
                          <a:solidFill>
                            <a:srgbClr val="0070C0"/>
                          </a:solidFill>
                          <a:effectLst>
                            <a:outerShdw blurRad="38100" dist="38100" dir="2700000" algn="tl">
                              <a:srgbClr val="000000">
                                <a:alpha val="43137"/>
                              </a:srgbClr>
                            </a:outerShdw>
                          </a:effectLst>
                        </a:rPr>
                        <m:t> </m:t>
                      </m:r>
                      <m:r>
                        <m:rPr>
                          <m:nor/>
                        </m:rPr>
                        <a:rPr lang="el-GR" sz="8800" b="1" dirty="0">
                          <a:solidFill>
                            <a:srgbClr val="0070C0"/>
                          </a:solidFill>
                          <a:effectLst>
                            <a:outerShdw blurRad="38100" dist="38100" dir="2700000" algn="tl">
                              <a:srgbClr val="000000">
                                <a:alpha val="43137"/>
                              </a:srgbClr>
                            </a:outerShdw>
                          </a:effectLst>
                        </a:rPr>
                        <m:t>περιόδου</m:t>
                      </m:r>
                    </m:num>
                    <m:den>
                      <m:r>
                        <m:rPr>
                          <m:nor/>
                        </m:rPr>
                        <a:rPr lang="el-GR" sz="8800" b="1" dirty="0">
                          <a:solidFill>
                            <a:srgbClr val="0070C0"/>
                          </a:solidFill>
                          <a:effectLst>
                            <a:outerShdw blurRad="38100" dist="38100" dir="2700000" algn="tl">
                              <a:srgbClr val="000000">
                                <a:alpha val="43137"/>
                              </a:srgbClr>
                            </a:outerShdw>
                          </a:effectLst>
                        </a:rPr>
                        <m:t>Περαιωθείσες</m:t>
                      </m:r>
                      <m:r>
                        <m:rPr>
                          <m:nor/>
                        </m:rPr>
                        <a:rPr lang="el-GR" sz="8800" b="1" dirty="0">
                          <a:solidFill>
                            <a:srgbClr val="0070C0"/>
                          </a:solidFill>
                          <a:effectLst>
                            <a:outerShdw blurRad="38100" dist="38100" dir="2700000" algn="tl">
                              <a:srgbClr val="000000">
                                <a:alpha val="43137"/>
                              </a:srgbClr>
                            </a:outerShdw>
                          </a:effectLst>
                        </a:rPr>
                        <m:t> </m:t>
                      </m:r>
                      <m:r>
                        <m:rPr>
                          <m:nor/>
                        </m:rPr>
                        <a:rPr lang="el-GR" sz="8800" b="1" dirty="0">
                          <a:solidFill>
                            <a:srgbClr val="0070C0"/>
                          </a:solidFill>
                          <a:effectLst>
                            <a:outerShdw blurRad="38100" dist="38100" dir="2700000" algn="tl">
                              <a:srgbClr val="000000">
                                <a:alpha val="43137"/>
                              </a:srgbClr>
                            </a:outerShdw>
                          </a:effectLst>
                        </a:rPr>
                        <m:t>Υποθέσεις</m:t>
                      </m:r>
                      <m:r>
                        <m:rPr>
                          <m:nor/>
                        </m:rPr>
                        <a:rPr lang="el-GR" sz="8800" b="1" dirty="0">
                          <a:solidFill>
                            <a:srgbClr val="0070C0"/>
                          </a:solidFill>
                          <a:effectLst>
                            <a:outerShdw blurRad="38100" dist="38100" dir="2700000" algn="tl">
                              <a:srgbClr val="000000">
                                <a:alpha val="43137"/>
                              </a:srgbClr>
                            </a:outerShdw>
                          </a:effectLst>
                        </a:rPr>
                        <m:t> </m:t>
                      </m:r>
                      <m:r>
                        <m:rPr>
                          <m:nor/>
                        </m:rPr>
                        <a:rPr lang="el-GR" sz="8800" b="1" dirty="0">
                          <a:solidFill>
                            <a:srgbClr val="0070C0"/>
                          </a:solidFill>
                          <a:effectLst>
                            <a:outerShdw blurRad="38100" dist="38100" dir="2700000" algn="tl">
                              <a:srgbClr val="000000">
                                <a:alpha val="43137"/>
                              </a:srgbClr>
                            </a:outerShdw>
                          </a:effectLst>
                        </a:rPr>
                        <m:t>της</m:t>
                      </m:r>
                      <m:r>
                        <m:rPr>
                          <m:nor/>
                        </m:rPr>
                        <a:rPr lang="el-GR" sz="8800" b="1" dirty="0">
                          <a:solidFill>
                            <a:srgbClr val="0070C0"/>
                          </a:solidFill>
                          <a:effectLst>
                            <a:outerShdw blurRad="38100" dist="38100" dir="2700000" algn="tl">
                              <a:srgbClr val="000000">
                                <a:alpha val="43137"/>
                              </a:srgbClr>
                            </a:outerShdw>
                          </a:effectLst>
                        </a:rPr>
                        <m:t> </m:t>
                      </m:r>
                      <m:r>
                        <m:rPr>
                          <m:nor/>
                        </m:rPr>
                        <a:rPr lang="el-GR" sz="8800" b="1" dirty="0">
                          <a:solidFill>
                            <a:srgbClr val="0070C0"/>
                          </a:solidFill>
                          <a:effectLst>
                            <a:outerShdw blurRad="38100" dist="38100" dir="2700000" algn="tl">
                              <a:srgbClr val="000000">
                                <a:alpha val="43137"/>
                              </a:srgbClr>
                            </a:outerShdw>
                          </a:effectLst>
                        </a:rPr>
                        <m:t>εκάστοτε</m:t>
                      </m:r>
                      <m:r>
                        <m:rPr>
                          <m:nor/>
                        </m:rPr>
                        <a:rPr lang="el-GR" sz="8800" b="1" dirty="0">
                          <a:solidFill>
                            <a:srgbClr val="0070C0"/>
                          </a:solidFill>
                          <a:effectLst>
                            <a:outerShdw blurRad="38100" dist="38100" dir="2700000" algn="tl">
                              <a:srgbClr val="000000">
                                <a:alpha val="43137"/>
                              </a:srgbClr>
                            </a:outerShdw>
                          </a:effectLst>
                        </a:rPr>
                        <m:t> </m:t>
                      </m:r>
                      <m:r>
                        <m:rPr>
                          <m:nor/>
                        </m:rPr>
                        <a:rPr lang="el-GR" sz="8800" b="1" dirty="0">
                          <a:solidFill>
                            <a:srgbClr val="0070C0"/>
                          </a:solidFill>
                          <a:effectLst>
                            <a:outerShdw blurRad="38100" dist="38100" dir="2700000" algn="tl">
                              <a:srgbClr val="000000">
                                <a:alpha val="43137"/>
                              </a:srgbClr>
                            </a:outerShdw>
                          </a:effectLst>
                        </a:rPr>
                        <m:t>περιόδου</m:t>
                      </m:r>
                    </m:den>
                  </m:f>
                  <m:r>
                    <a:rPr lang="el-GR" sz="8800" b="1" i="0">
                      <a:solidFill>
                        <a:srgbClr val="0070C0"/>
                      </a:solidFill>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r>
                    <a:rPr lang="el-GR" sz="8800" b="1" i="0">
                      <a:solidFill>
                        <a:srgbClr val="0070C0"/>
                      </a:solidFill>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𝛂𝛒𝛊𝛉𝛍</m:t>
                  </m:r>
                  <m:r>
                    <m:rPr>
                      <m:sty m:val="p"/>
                    </m:rPr>
                    <a:rPr lang="el-GR" sz="8800" b="1" i="0">
                      <a:solidFill>
                        <a:srgbClr val="0070C0"/>
                      </a:solidFill>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ό</m:t>
                  </m:r>
                  <m:r>
                    <a:rPr lang="el-GR" sz="8800" b="1" i="0">
                      <a:solidFill>
                        <a:srgbClr val="0070C0"/>
                      </a:solidFill>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𝛓</m:t>
                  </m:r>
                  <m:r>
                    <a:rPr lang="el-GR" sz="8800" b="1" i="0">
                      <a:solidFill>
                        <a:srgbClr val="0070C0"/>
                      </a:solidFill>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 </m:t>
                  </m:r>
                  <m:r>
                    <a:rPr lang="el-GR" sz="8800" b="1" i="0">
                      <a:solidFill>
                        <a:srgbClr val="0070C0"/>
                      </a:solidFill>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𝛈𝛍𝛆𝛒</m:t>
                  </m:r>
                  <m:r>
                    <m:rPr>
                      <m:sty m:val="p"/>
                    </m:rPr>
                    <a:rPr lang="el-GR" sz="8800" b="1" i="0">
                      <a:solidFill>
                        <a:srgbClr val="0070C0"/>
                      </a:solidFill>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ώ</m:t>
                  </m:r>
                  <m:r>
                    <a:rPr lang="el-GR" sz="8800" b="1" i="0">
                      <a:solidFill>
                        <a:srgbClr val="0070C0"/>
                      </a:solidFill>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𝛎</m:t>
                  </m:r>
                  <m:r>
                    <a:rPr lang="el-GR" sz="8800" b="1" i="0">
                      <a:solidFill>
                        <a:srgbClr val="0070C0"/>
                      </a:solidFill>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 </m:t>
                  </m:r>
                  <m:r>
                    <a:rPr lang="el-GR" sz="8800" b="1" i="0" smtClean="0">
                      <a:solidFill>
                        <a:srgbClr val="0070C0"/>
                      </a:solidFill>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𝛕𝛈𝛓</m:t>
                  </m:r>
                  <m:r>
                    <a:rPr lang="el-GR" sz="8800" b="1" i="0" smtClean="0">
                      <a:solidFill>
                        <a:srgbClr val="0070C0"/>
                      </a:solidFill>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 </m:t>
                  </m:r>
                  <m:r>
                    <a:rPr lang="el-GR" sz="8800" b="1" i="0">
                      <a:solidFill>
                        <a:srgbClr val="0070C0"/>
                      </a:solidFill>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𝛑𝛆𝛒𝛊</m:t>
                  </m:r>
                  <m:r>
                    <m:rPr>
                      <m:sty m:val="p"/>
                    </m:rPr>
                    <a:rPr lang="el-GR" sz="8800" b="1" i="0">
                      <a:solidFill>
                        <a:srgbClr val="0070C0"/>
                      </a:solidFill>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ό</m:t>
                  </m:r>
                  <m:r>
                    <a:rPr lang="el-GR" sz="8800" b="1" i="0">
                      <a:solidFill>
                        <a:srgbClr val="0070C0"/>
                      </a:solidFill>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𝛅𝛐𝛖</m:t>
                  </m:r>
                </m:oMath>
              </m:oMathPara>
            </a14:m>
            <a:endParaRPr lang="el-GR" sz="6600" b="1" dirty="0">
              <a:solidFill>
                <a:srgbClr val="00B050"/>
              </a:solidFill>
            </a:endParaRPr>
          </a:p>
          <a:p>
            <a:pPr lvl="0" algn="just" eaLnBrk="1" hangingPunct="1">
              <a:buClr>
                <a:srgbClr val="AD8F67"/>
              </a:buClr>
            </a:pPr>
            <a:r>
              <a:rPr lang="el-GR" sz="5400" b="1" dirty="0">
                <a:solidFill>
                  <a:srgbClr val="292934"/>
                </a:solidFill>
                <a:latin typeface="Calibri"/>
              </a:rPr>
              <a:t>Σημείωση</a:t>
            </a:r>
            <a:r>
              <a:rPr lang="el-GR" sz="6600" dirty="0">
                <a:solidFill>
                  <a:srgbClr val="292934"/>
                </a:solidFill>
              </a:rPr>
              <a:t>. </a:t>
            </a:r>
            <a:r>
              <a:rPr lang="el-GR" sz="5400" dirty="0">
                <a:solidFill>
                  <a:srgbClr val="292934"/>
                </a:solidFill>
                <a:latin typeface="Calibri"/>
              </a:rPr>
              <a:t>Ο αριθμός ημερών περιόδου ισούται με: 365 ημέρες στην περίπτωση του δικαστικού έτους, σε 90 ημέρες σε περίπτωση των τριμήνων και σε 54</a:t>
            </a:r>
            <a:r>
              <a:rPr lang="en-US" sz="5400" dirty="0">
                <a:solidFill>
                  <a:srgbClr val="292934"/>
                </a:solidFill>
                <a:latin typeface="Calibri"/>
              </a:rPr>
              <a:t>5</a:t>
            </a:r>
            <a:r>
              <a:rPr lang="el-GR" sz="5400" dirty="0">
                <a:solidFill>
                  <a:srgbClr val="292934"/>
                </a:solidFill>
                <a:latin typeface="Calibri"/>
              </a:rPr>
              <a:t> ημέρες στην περίπτωση του 18 </a:t>
            </a:r>
            <a:r>
              <a:rPr lang="el-GR" sz="5400" dirty="0" err="1">
                <a:solidFill>
                  <a:srgbClr val="292934"/>
                </a:solidFill>
                <a:latin typeface="Calibri"/>
              </a:rPr>
              <a:t>μήνου</a:t>
            </a:r>
            <a:r>
              <a:rPr lang="el-GR" sz="5400" dirty="0">
                <a:solidFill>
                  <a:srgbClr val="292934"/>
                </a:solidFill>
                <a:latin typeface="Calibri"/>
              </a:rPr>
              <a:t>. </a:t>
            </a:r>
          </a:p>
          <a:p>
            <a:pPr marL="533415" marR="0" lvl="0" indent="-533415" algn="just" defTabSz="5119305" rtl="0" eaLnBrk="1" fontAlgn="base" latinLnBrk="0" hangingPunct="1">
              <a:lnSpc>
                <a:spcPct val="100000"/>
              </a:lnSpc>
              <a:spcBef>
                <a:spcPts val="1400"/>
              </a:spcBef>
              <a:spcAft>
                <a:spcPct val="0"/>
              </a:spcAft>
              <a:buClr>
                <a:srgbClr val="AD8F67"/>
              </a:buClr>
              <a:buSzTx/>
              <a:buFont typeface="Arial" panose="020B0604020202020204" pitchFamily="34" charset="0"/>
              <a:buChar char="•"/>
              <a:tabLst/>
              <a:defRPr/>
            </a:pPr>
            <a:r>
              <a:rPr kumimoji="0" lang="el-GR" sz="5400" b="1" i="0" u="none" strike="noStrike" kern="1200" cap="none" spc="0" normalizeH="0" baseline="0" noProof="0" dirty="0">
                <a:ln>
                  <a:noFill/>
                </a:ln>
                <a:solidFill>
                  <a:srgbClr val="292934"/>
                </a:solidFill>
                <a:effectLst/>
                <a:uLnTx/>
                <a:uFillTx/>
                <a:latin typeface="Calibri"/>
              </a:rPr>
              <a:t>Περιγραφή του δείκτη: </a:t>
            </a:r>
            <a:r>
              <a:rPr kumimoji="0" lang="el-GR" sz="5400" b="0" i="0" u="none" strike="noStrike" kern="1200" cap="none" spc="0" normalizeH="0" baseline="0" noProof="0" dirty="0">
                <a:ln>
                  <a:noFill/>
                </a:ln>
                <a:solidFill>
                  <a:srgbClr val="292934"/>
                </a:solidFill>
                <a:effectLst/>
                <a:uLnTx/>
                <a:uFillTx/>
                <a:latin typeface="Calibri"/>
              </a:rPr>
              <a:t>Εάν η τιμή του δείκτη ξεπερνά τον</a:t>
            </a:r>
            <a:r>
              <a:rPr kumimoji="0" lang="el-GR" sz="5400" b="0" i="0" u="none" strike="noStrike" kern="1200" cap="none" spc="0" normalizeH="0" noProof="0" dirty="0">
                <a:ln>
                  <a:noFill/>
                </a:ln>
                <a:solidFill>
                  <a:srgbClr val="292934"/>
                </a:solidFill>
                <a:effectLst/>
                <a:uLnTx/>
                <a:uFillTx/>
                <a:latin typeface="Calibri"/>
              </a:rPr>
              <a:t> αριθμό ημερών περιόδου</a:t>
            </a:r>
            <a:r>
              <a:rPr kumimoji="0" lang="el-GR" sz="5400" b="0" i="0" u="none" strike="noStrike" kern="1200" cap="none" spc="0" normalizeH="0" baseline="0" noProof="0" dirty="0">
                <a:ln>
                  <a:noFill/>
                </a:ln>
                <a:solidFill>
                  <a:srgbClr val="292934"/>
                </a:solidFill>
                <a:effectLst/>
                <a:uLnTx/>
                <a:uFillTx/>
                <a:latin typeface="Calibri"/>
              </a:rPr>
              <a:t>, αυτό σημαίνει ότι για να περαιωθούν οι υποθέσεις χρειάζεται</a:t>
            </a:r>
            <a:r>
              <a:rPr lang="el-GR" sz="5400" dirty="0">
                <a:solidFill>
                  <a:srgbClr val="292934"/>
                </a:solidFill>
                <a:latin typeface="Calibri"/>
              </a:rPr>
              <a:t>, κατά μέσο όρο,</a:t>
            </a:r>
            <a:r>
              <a:rPr kumimoji="0" lang="el-GR" sz="5400" b="0" i="0" u="none" strike="noStrike" kern="1200" cap="none" spc="0" normalizeH="0" baseline="0" noProof="0" dirty="0">
                <a:ln>
                  <a:noFill/>
                </a:ln>
                <a:solidFill>
                  <a:srgbClr val="292934"/>
                </a:solidFill>
                <a:effectLst/>
                <a:uLnTx/>
                <a:uFillTx/>
                <a:latin typeface="Calibri"/>
              </a:rPr>
              <a:t> περισσότερος χρόνος, από το χρόνο της περιόδου. Για παράδειγμα αν η τιμή του δείκτη για το δικαστικό</a:t>
            </a:r>
            <a:r>
              <a:rPr kumimoji="0" lang="el-GR" sz="5400" b="0" i="0" u="none" strike="noStrike" kern="1200" cap="none" spc="0" normalizeH="0" noProof="0" dirty="0">
                <a:ln>
                  <a:noFill/>
                </a:ln>
                <a:solidFill>
                  <a:srgbClr val="292934"/>
                </a:solidFill>
                <a:effectLst/>
                <a:uLnTx/>
                <a:uFillTx/>
                <a:latin typeface="Calibri"/>
              </a:rPr>
              <a:t> έτος ξεπερνά το 365, αυτό σημαίνει ότι, κατά μέσο όρο, οι υποθέσεις περαιώνονται σε χρόνο μεγαλύτερο του δικαστικού έτους.</a:t>
            </a:r>
            <a:endParaRPr kumimoji="0" lang="el-GR" sz="5400" b="0" i="0" u="none" strike="noStrike" kern="1200" cap="none" spc="0" normalizeH="0" baseline="0" noProof="0" dirty="0">
              <a:ln>
                <a:noFill/>
              </a:ln>
              <a:solidFill>
                <a:srgbClr val="292934"/>
              </a:solidFill>
              <a:effectLst/>
              <a:uLnTx/>
              <a:uFillTx/>
              <a:latin typeface="Calibri"/>
            </a:endParaRPr>
          </a:p>
          <a:p>
            <a:pPr marL="0" marR="0" lvl="0" indent="0" algn="just" defTabSz="5119305" rtl="0" eaLnBrk="1" fontAlgn="base" latinLnBrk="0" hangingPunct="1">
              <a:lnSpc>
                <a:spcPct val="100000"/>
              </a:lnSpc>
              <a:spcBef>
                <a:spcPts val="1400"/>
              </a:spcBef>
              <a:spcAft>
                <a:spcPct val="0"/>
              </a:spcAft>
              <a:buClr>
                <a:srgbClr val="AD8F67"/>
              </a:buClr>
              <a:buSzTx/>
              <a:buNone/>
              <a:tabLst/>
              <a:defRPr/>
            </a:pPr>
            <a:r>
              <a:rPr kumimoji="0" lang="el-GR" sz="7200" b="1" i="0" u="none" strike="noStrike" kern="1200" cap="none" spc="0" normalizeH="0" baseline="0" noProof="0" dirty="0">
                <a:ln>
                  <a:noFill/>
                </a:ln>
                <a:solidFill>
                  <a:srgbClr val="79463D"/>
                </a:solidFill>
                <a:effectLst>
                  <a:outerShdw blurRad="38100" dist="38100" dir="2700000" algn="tl">
                    <a:srgbClr val="000000">
                      <a:alpha val="43137"/>
                    </a:srgbClr>
                  </a:outerShdw>
                </a:effectLst>
                <a:uLnTx/>
                <a:uFillTx/>
                <a:latin typeface="Calibri"/>
                <a:ea typeface="+mn-ea"/>
                <a:cs typeface="+mn-cs"/>
              </a:rPr>
              <a:t> Ποσοστιαία Μεταβολή Ποσοστού Εκκαθάρισης </a:t>
            </a:r>
            <a:endParaRPr kumimoji="0" lang="en-US" sz="7200" b="1" i="0" u="none" strike="noStrike" kern="1200" cap="none" spc="0" normalizeH="0" baseline="0" noProof="0" dirty="0">
              <a:ln>
                <a:noFill/>
              </a:ln>
              <a:solidFill>
                <a:srgbClr val="79463D"/>
              </a:solidFill>
              <a:effectLst>
                <a:outerShdw blurRad="38100" dist="38100" dir="2700000" algn="tl">
                  <a:srgbClr val="000000">
                    <a:alpha val="43137"/>
                  </a:srgbClr>
                </a:outerShdw>
              </a:effectLst>
              <a:uLnTx/>
              <a:uFillTx/>
              <a:latin typeface="Calibri"/>
              <a:ea typeface="+mn-ea"/>
              <a:cs typeface="+mn-cs"/>
            </a:endParaRPr>
          </a:p>
          <a:p>
            <a:pPr marL="0" marR="0" lvl="0" indent="0" algn="just" defTabSz="5119305" rtl="0" eaLnBrk="1" fontAlgn="base" latinLnBrk="0" hangingPunct="1">
              <a:lnSpc>
                <a:spcPct val="100000"/>
              </a:lnSpc>
              <a:spcBef>
                <a:spcPts val="1400"/>
              </a:spcBef>
              <a:spcAft>
                <a:spcPct val="0"/>
              </a:spcAft>
              <a:buClr>
                <a:srgbClr val="AD8F67"/>
              </a:buClr>
              <a:buSzTx/>
              <a:buNone/>
              <a:tabLst/>
              <a:defRPr/>
            </a:pPr>
            <a:r>
              <a:rPr kumimoji="0" lang="en-US" sz="7200" b="1" i="0" u="none" strike="noStrike" kern="1200" cap="none" spc="0" normalizeH="0" baseline="0" noProof="0" dirty="0">
                <a:ln>
                  <a:noFill/>
                </a:ln>
                <a:solidFill>
                  <a:srgbClr val="79463D"/>
                </a:solidFill>
                <a:effectLst>
                  <a:outerShdw blurRad="38100" dist="38100" dir="2700000" algn="tl">
                    <a:srgbClr val="000000">
                      <a:alpha val="43137"/>
                    </a:srgbClr>
                  </a:outerShdw>
                </a:effectLst>
                <a:uLnTx/>
                <a:uFillTx/>
                <a:latin typeface="Calibri"/>
                <a:ea typeface="+mn-ea"/>
                <a:cs typeface="+mn-cs"/>
              </a:rPr>
              <a:t> </a:t>
            </a:r>
            <a:r>
              <a:rPr kumimoji="0" lang="el-GR" sz="7200" b="1" i="0" u="none" strike="noStrike" kern="1200" cap="none" spc="0" normalizeH="0" baseline="0" noProof="0" dirty="0">
                <a:ln>
                  <a:noFill/>
                </a:ln>
                <a:solidFill>
                  <a:srgbClr val="79463D"/>
                </a:solidFill>
                <a:effectLst>
                  <a:outerShdw blurRad="38100" dist="38100" dir="2700000" algn="tl">
                    <a:srgbClr val="000000">
                      <a:alpha val="43137"/>
                    </a:srgbClr>
                  </a:outerShdw>
                </a:effectLst>
                <a:uLnTx/>
                <a:uFillTx/>
                <a:latin typeface="Calibri"/>
                <a:ea typeface="+mn-ea"/>
                <a:cs typeface="+mn-cs"/>
              </a:rPr>
              <a:t>Ποσοστιαία Μεταβολή του Χρόνου Εκδίκασης</a:t>
            </a:r>
            <a:r>
              <a:rPr kumimoji="0" lang="el-GR" sz="6600" b="0" i="0" u="none" strike="noStrike" kern="1200" cap="none" spc="0" normalizeH="0" baseline="0" noProof="0" dirty="0">
                <a:ln>
                  <a:noFill/>
                </a:ln>
                <a:solidFill>
                  <a:srgbClr val="292934"/>
                </a:solidFill>
                <a:effectLst/>
                <a:uLnTx/>
                <a:uFillTx/>
                <a:latin typeface="Calibri"/>
                <a:ea typeface="+mn-ea"/>
                <a:cs typeface="+mn-cs"/>
              </a:rPr>
              <a:t> </a:t>
            </a:r>
          </a:p>
        </p:txBody>
      </p:sp>
    </p:spTree>
    <p:extLst>
      <p:ext uri="{BB962C8B-B14F-4D97-AF65-F5344CB8AC3E}">
        <p14:creationId xmlns:p14="http://schemas.microsoft.com/office/powerpoint/2010/main" val="17723445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xEl>
                                              <p:pRg st="7" end="7"/>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bldLvl="3"/>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rtlCol="0">
            <a:noAutofit/>
          </a:bodyPr>
          <a:lstStyle/>
          <a:p>
            <a:pPr defTabSz="5120786" fontAlgn="auto">
              <a:spcAft>
                <a:spcPts val="0"/>
              </a:spcAft>
              <a:defRPr/>
            </a:pPr>
            <a:r>
              <a:rPr lang="el-GR" sz="19400" dirty="0"/>
              <a:t>Επιδόσεις των Πρωτοδικείων </a:t>
            </a:r>
            <a:endParaRPr lang="en-US" sz="13400" dirty="0"/>
          </a:p>
        </p:txBody>
      </p:sp>
      <p:sp>
        <p:nvSpPr>
          <p:cNvPr id="5" name="Υπότιτλος 4">
            <a:extLst>
              <a:ext uri="{FF2B5EF4-FFF2-40B4-BE49-F238E27FC236}">
                <a16:creationId xmlns:a16="http://schemas.microsoft.com/office/drawing/2014/main" id="{40B507C2-E7FD-4DD8-A41C-37803D0D1AAC}"/>
              </a:ext>
            </a:extLst>
          </p:cNvPr>
          <p:cNvSpPr>
            <a:spLocks noGrp="1"/>
          </p:cNvSpPr>
          <p:nvPr>
            <p:ph type="subTitle" idx="1"/>
          </p:nvPr>
        </p:nvSpPr>
        <p:spPr>
          <a:xfrm>
            <a:off x="5223054" y="13227663"/>
            <a:ext cx="44651980" cy="15575940"/>
          </a:xfrm>
        </p:spPr>
        <p:txBody>
          <a:bodyPr>
            <a:normAutofit/>
          </a:bodyPr>
          <a:lstStyle/>
          <a:p>
            <a:r>
              <a:rPr lang="el-GR" dirty="0"/>
              <a:t>18 μήνες από την εφαρμογή του δικαστικού χάρτη</a:t>
            </a:r>
            <a:endParaRPr lang="en-US" dirty="0"/>
          </a:p>
          <a:p>
            <a:endParaRPr lang="en-US" sz="7200" dirty="0"/>
          </a:p>
          <a:p>
            <a:endParaRPr lang="en-US" sz="7200" dirty="0"/>
          </a:p>
        </p:txBody>
      </p:sp>
    </p:spTree>
    <p:extLst>
      <p:ext uri="{BB962C8B-B14F-4D97-AF65-F5344CB8AC3E}">
        <p14:creationId xmlns:p14="http://schemas.microsoft.com/office/powerpoint/2010/main" val="1828959512"/>
      </p:ext>
    </p:extLst>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23180D-C718-AD23-196F-93D3AAD7A015}"/>
            </a:ext>
          </a:extLst>
        </p:cNvPr>
        <p:cNvGrpSpPr/>
        <p:nvPr/>
      </p:nvGrpSpPr>
      <p:grpSpPr>
        <a:xfrm>
          <a:off x="0" y="0"/>
          <a:ext cx="0" cy="0"/>
          <a:chOff x="0" y="0"/>
          <a:chExt cx="0" cy="0"/>
        </a:xfrm>
      </p:grpSpPr>
      <p:sp>
        <p:nvSpPr>
          <p:cNvPr id="3" name="Τίτλος 2">
            <a:extLst>
              <a:ext uri="{FF2B5EF4-FFF2-40B4-BE49-F238E27FC236}">
                <a16:creationId xmlns:a16="http://schemas.microsoft.com/office/drawing/2014/main" id="{84215782-43C7-945F-FE7D-310088641E0B}"/>
              </a:ext>
            </a:extLst>
          </p:cNvPr>
          <p:cNvSpPr>
            <a:spLocks noGrp="1"/>
          </p:cNvSpPr>
          <p:nvPr>
            <p:ph type="title"/>
          </p:nvPr>
        </p:nvSpPr>
        <p:spPr>
          <a:xfrm>
            <a:off x="397624" y="-267929"/>
            <a:ext cx="50808776" cy="2780977"/>
          </a:xfrm>
        </p:spPr>
        <p:txBody>
          <a:bodyPr/>
          <a:lstStyle/>
          <a:p>
            <a:pPr algn="ctr"/>
            <a:r>
              <a:rPr lang="el-GR" sz="12000" dirty="0"/>
              <a:t>H απόδοση των Πρωτοδικείων 18 μήνες από την εφαρμογή του Δικαστικού Χάρτη</a:t>
            </a:r>
          </a:p>
        </p:txBody>
      </p:sp>
      <p:sp>
        <p:nvSpPr>
          <p:cNvPr id="6" name="Content Placeholder 2">
            <a:extLst>
              <a:ext uri="{FF2B5EF4-FFF2-40B4-BE49-F238E27FC236}">
                <a16:creationId xmlns:a16="http://schemas.microsoft.com/office/drawing/2014/main" id="{2DA7C3DB-6F0F-653D-A371-7F1962B1DC2A}"/>
              </a:ext>
            </a:extLst>
          </p:cNvPr>
          <p:cNvSpPr txBox="1">
            <a:spLocks/>
          </p:cNvSpPr>
          <p:nvPr/>
        </p:nvSpPr>
        <p:spPr>
          <a:xfrm>
            <a:off x="820870" y="12480284"/>
            <a:ext cx="48585097" cy="1611092"/>
          </a:xfrm>
          <a:prstGeom prst="rect">
            <a:avLst/>
          </a:prstGeom>
          <a:noFill/>
        </p:spPr>
        <p:txBody>
          <a:bodyPr>
            <a:normAutofit fontScale="92500"/>
          </a:bodyPr>
          <a:lstStyle>
            <a:lvl1pPr marL="533415" indent="-533415" algn="l" defTabSz="5119305" rtl="0" fontAlgn="base">
              <a:spcBef>
                <a:spcPts val="1400"/>
              </a:spcBef>
              <a:spcAft>
                <a:spcPct val="0"/>
              </a:spcAft>
              <a:buClr>
                <a:schemeClr val="accent2"/>
              </a:buClr>
              <a:buFont typeface="Arial" panose="020B0604020202020204" pitchFamily="34" charset="0"/>
              <a:buChar char="•"/>
              <a:defRPr sz="3267" kern="1200">
                <a:solidFill>
                  <a:schemeClr val="tx1"/>
                </a:solidFill>
                <a:latin typeface="+mn-lt"/>
                <a:ea typeface="+mn-ea"/>
                <a:cs typeface="+mn-cs"/>
              </a:defRPr>
            </a:lvl1pPr>
            <a:lvl2pPr marL="1279827" indent="-533415" algn="l" defTabSz="5119305" rtl="0" fontAlgn="base">
              <a:spcBef>
                <a:spcPts val="1400"/>
              </a:spcBef>
              <a:spcAft>
                <a:spcPct val="0"/>
              </a:spcAft>
              <a:buClr>
                <a:schemeClr val="accent2"/>
              </a:buClr>
              <a:buFont typeface="Arial" panose="020B0604020202020204" pitchFamily="34" charset="0"/>
              <a:buChar char="•"/>
              <a:defRPr sz="2800" kern="1200">
                <a:solidFill>
                  <a:schemeClr val="tx1"/>
                </a:solidFill>
                <a:latin typeface="+mn-lt"/>
                <a:ea typeface="+mn-ea"/>
                <a:cs typeface="+mn-cs"/>
              </a:defRPr>
            </a:lvl2pPr>
            <a:lvl3pPr marL="1279827" indent="-533415" algn="l" defTabSz="5119305" rtl="0" fontAlgn="base">
              <a:spcBef>
                <a:spcPts val="1400"/>
              </a:spcBef>
              <a:spcAft>
                <a:spcPct val="0"/>
              </a:spcAft>
              <a:buClr>
                <a:schemeClr val="accent2"/>
              </a:buClr>
              <a:buFont typeface="Arial" panose="020B0604020202020204" pitchFamily="34" charset="0"/>
              <a:buChar char="•"/>
              <a:defRPr sz="2800" kern="1200">
                <a:solidFill>
                  <a:schemeClr val="tx1"/>
                </a:solidFill>
                <a:latin typeface="+mn-lt"/>
                <a:ea typeface="+mn-ea"/>
                <a:cs typeface="+mn-cs"/>
              </a:defRPr>
            </a:lvl3pPr>
            <a:lvl4pPr marL="1279827" indent="-533415" algn="l" defTabSz="5119305" rtl="0" fontAlgn="base">
              <a:spcBef>
                <a:spcPts val="1400"/>
              </a:spcBef>
              <a:spcAft>
                <a:spcPct val="0"/>
              </a:spcAft>
              <a:buClr>
                <a:schemeClr val="accent2"/>
              </a:buClr>
              <a:buFont typeface="Arial" panose="020B0604020202020204" pitchFamily="34" charset="0"/>
              <a:buChar char="•"/>
              <a:defRPr sz="2800" kern="1200">
                <a:solidFill>
                  <a:schemeClr val="tx1"/>
                </a:solidFill>
                <a:latin typeface="+mn-lt"/>
                <a:ea typeface="+mn-ea"/>
                <a:cs typeface="+mn-cs"/>
              </a:defRPr>
            </a:lvl4pPr>
            <a:lvl5pPr marL="1279827" indent="-533415" algn="l" defTabSz="5119305" rtl="0" fontAlgn="base">
              <a:spcBef>
                <a:spcPts val="1400"/>
              </a:spcBef>
              <a:spcAft>
                <a:spcPct val="0"/>
              </a:spcAft>
              <a:buClr>
                <a:schemeClr val="accent2"/>
              </a:buClr>
              <a:buFont typeface="Arial" panose="020B0604020202020204" pitchFamily="34" charset="0"/>
              <a:buChar char="•"/>
              <a:defRPr sz="2800" kern="1200">
                <a:solidFill>
                  <a:schemeClr val="tx1"/>
                </a:solidFill>
                <a:latin typeface="+mn-lt"/>
                <a:ea typeface="+mn-ea"/>
                <a:cs typeface="+mn-cs"/>
              </a:defRPr>
            </a:lvl5pPr>
            <a:lvl6pPr marL="1280197" indent="-533415" algn="l" defTabSz="5120786" rtl="0" eaLnBrk="1" latinLnBrk="0" hangingPunct="1">
              <a:lnSpc>
                <a:spcPct val="100000"/>
              </a:lnSpc>
              <a:spcBef>
                <a:spcPts val="1400"/>
              </a:spcBef>
              <a:buClr>
                <a:schemeClr val="accent2"/>
              </a:buClr>
              <a:buFont typeface="Arial" panose="020B0604020202020204" pitchFamily="34" charset="0"/>
              <a:buChar char="•"/>
              <a:defRPr sz="2800" kern="1200">
                <a:solidFill>
                  <a:schemeClr val="tx1"/>
                </a:solidFill>
                <a:latin typeface="+mn-lt"/>
                <a:ea typeface="+mn-ea"/>
                <a:cs typeface="+mn-cs"/>
              </a:defRPr>
            </a:lvl6pPr>
            <a:lvl7pPr marL="1280197" indent="-533415" algn="l" defTabSz="5120786" rtl="0" eaLnBrk="1" latinLnBrk="0" hangingPunct="1">
              <a:lnSpc>
                <a:spcPct val="100000"/>
              </a:lnSpc>
              <a:spcBef>
                <a:spcPts val="1400"/>
              </a:spcBef>
              <a:buClr>
                <a:schemeClr val="accent2"/>
              </a:buClr>
              <a:buFont typeface="Arial" panose="020B0604020202020204" pitchFamily="34" charset="0"/>
              <a:buChar char="•"/>
              <a:defRPr sz="2800" kern="1200">
                <a:solidFill>
                  <a:schemeClr val="tx1"/>
                </a:solidFill>
                <a:latin typeface="+mn-lt"/>
                <a:ea typeface="+mn-ea"/>
                <a:cs typeface="+mn-cs"/>
              </a:defRPr>
            </a:lvl7pPr>
            <a:lvl8pPr marL="1280197" indent="-533415" algn="l" defTabSz="5120786" rtl="0" eaLnBrk="1" latinLnBrk="0" hangingPunct="1">
              <a:lnSpc>
                <a:spcPct val="100000"/>
              </a:lnSpc>
              <a:spcBef>
                <a:spcPts val="1400"/>
              </a:spcBef>
              <a:buClr>
                <a:schemeClr val="accent2"/>
              </a:buClr>
              <a:buFont typeface="Arial" panose="020B0604020202020204" pitchFamily="34" charset="0"/>
              <a:buChar char="•"/>
              <a:defRPr sz="2800" kern="1200">
                <a:solidFill>
                  <a:schemeClr val="tx1"/>
                </a:solidFill>
                <a:latin typeface="+mn-lt"/>
                <a:ea typeface="+mn-ea"/>
                <a:cs typeface="+mn-cs"/>
              </a:defRPr>
            </a:lvl8pPr>
            <a:lvl9pPr marL="1280197" indent="-533415" algn="l" defTabSz="5120786" rtl="0" eaLnBrk="1" latinLnBrk="0" hangingPunct="1">
              <a:lnSpc>
                <a:spcPct val="100000"/>
              </a:lnSpc>
              <a:spcBef>
                <a:spcPts val="1400"/>
              </a:spcBef>
              <a:buClr>
                <a:schemeClr val="accent2"/>
              </a:buClr>
              <a:buFont typeface="Arial" panose="020B0604020202020204" pitchFamily="34" charset="0"/>
              <a:buChar char="•"/>
              <a:defRPr sz="2800" kern="1200">
                <a:solidFill>
                  <a:schemeClr val="tx1"/>
                </a:solidFill>
                <a:latin typeface="+mn-lt"/>
                <a:ea typeface="+mn-ea"/>
                <a:cs typeface="+mn-cs"/>
              </a:defRPr>
            </a:lvl9pPr>
          </a:lstStyle>
          <a:p>
            <a:pPr algn="just" eaLnBrk="1" hangingPunct="1"/>
            <a:r>
              <a:rPr lang="el-GR" sz="6600" dirty="0">
                <a:latin typeface="Calibri" panose="020F0502020204030204" pitchFamily="34" charset="0"/>
              </a:rPr>
              <a:t>Ο εκτιμώμενος Χρόνος Έκδοσης Απόφασης, 18 μήνες μετά την εφαρμογή του  Δικαστικού Χάρτη, μειώθηκε από 2 χρόνια σε 1 χρόνο περίπου.</a:t>
            </a:r>
          </a:p>
        </p:txBody>
      </p:sp>
      <p:sp>
        <p:nvSpPr>
          <p:cNvPr id="15" name="Content Placeholder 2">
            <a:extLst>
              <a:ext uri="{FF2B5EF4-FFF2-40B4-BE49-F238E27FC236}">
                <a16:creationId xmlns:a16="http://schemas.microsoft.com/office/drawing/2014/main" id="{05B91904-F0F4-B8A1-D7EB-93D292A7096E}"/>
              </a:ext>
            </a:extLst>
          </p:cNvPr>
          <p:cNvSpPr txBox="1">
            <a:spLocks/>
          </p:cNvSpPr>
          <p:nvPr/>
        </p:nvSpPr>
        <p:spPr>
          <a:xfrm>
            <a:off x="12495085" y="2513048"/>
            <a:ext cx="26216229" cy="1794342"/>
          </a:xfrm>
          <a:prstGeom prst="rect">
            <a:avLst/>
          </a:prstGeom>
          <a:noFill/>
        </p:spPr>
        <p:txBody>
          <a:bodyPr>
            <a:normAutofit/>
          </a:bodyPr>
          <a:lstStyle>
            <a:lvl1pPr marL="533415" indent="-533415" algn="l" defTabSz="5119305" rtl="0" fontAlgn="base">
              <a:spcBef>
                <a:spcPts val="1400"/>
              </a:spcBef>
              <a:spcAft>
                <a:spcPct val="0"/>
              </a:spcAft>
              <a:buClr>
                <a:schemeClr val="accent2"/>
              </a:buClr>
              <a:buFont typeface="Arial" panose="020B0604020202020204" pitchFamily="34" charset="0"/>
              <a:buChar char="•"/>
              <a:defRPr sz="3267" kern="1200">
                <a:solidFill>
                  <a:schemeClr val="tx1"/>
                </a:solidFill>
                <a:latin typeface="+mn-lt"/>
                <a:ea typeface="+mn-ea"/>
                <a:cs typeface="+mn-cs"/>
              </a:defRPr>
            </a:lvl1pPr>
            <a:lvl2pPr marL="1279827" indent="-533415" algn="l" defTabSz="5119305" rtl="0" fontAlgn="base">
              <a:spcBef>
                <a:spcPts val="1400"/>
              </a:spcBef>
              <a:spcAft>
                <a:spcPct val="0"/>
              </a:spcAft>
              <a:buClr>
                <a:schemeClr val="accent2"/>
              </a:buClr>
              <a:buFont typeface="Arial" panose="020B0604020202020204" pitchFamily="34" charset="0"/>
              <a:buChar char="•"/>
              <a:defRPr sz="2800" kern="1200">
                <a:solidFill>
                  <a:schemeClr val="tx1"/>
                </a:solidFill>
                <a:latin typeface="+mn-lt"/>
                <a:ea typeface="+mn-ea"/>
                <a:cs typeface="+mn-cs"/>
              </a:defRPr>
            </a:lvl2pPr>
            <a:lvl3pPr marL="1279827" indent="-533415" algn="l" defTabSz="5119305" rtl="0" fontAlgn="base">
              <a:spcBef>
                <a:spcPts val="1400"/>
              </a:spcBef>
              <a:spcAft>
                <a:spcPct val="0"/>
              </a:spcAft>
              <a:buClr>
                <a:schemeClr val="accent2"/>
              </a:buClr>
              <a:buFont typeface="Arial" panose="020B0604020202020204" pitchFamily="34" charset="0"/>
              <a:buChar char="•"/>
              <a:defRPr sz="2800" kern="1200">
                <a:solidFill>
                  <a:schemeClr val="tx1"/>
                </a:solidFill>
                <a:latin typeface="+mn-lt"/>
                <a:ea typeface="+mn-ea"/>
                <a:cs typeface="+mn-cs"/>
              </a:defRPr>
            </a:lvl3pPr>
            <a:lvl4pPr marL="1279827" indent="-533415" algn="l" defTabSz="5119305" rtl="0" fontAlgn="base">
              <a:spcBef>
                <a:spcPts val="1400"/>
              </a:spcBef>
              <a:spcAft>
                <a:spcPct val="0"/>
              </a:spcAft>
              <a:buClr>
                <a:schemeClr val="accent2"/>
              </a:buClr>
              <a:buFont typeface="Arial" panose="020B0604020202020204" pitchFamily="34" charset="0"/>
              <a:buChar char="•"/>
              <a:defRPr sz="2800" kern="1200">
                <a:solidFill>
                  <a:schemeClr val="tx1"/>
                </a:solidFill>
                <a:latin typeface="+mn-lt"/>
                <a:ea typeface="+mn-ea"/>
                <a:cs typeface="+mn-cs"/>
              </a:defRPr>
            </a:lvl4pPr>
            <a:lvl5pPr marL="1279827" indent="-533415" algn="l" defTabSz="5119305" rtl="0" fontAlgn="base">
              <a:spcBef>
                <a:spcPts val="1400"/>
              </a:spcBef>
              <a:spcAft>
                <a:spcPct val="0"/>
              </a:spcAft>
              <a:buClr>
                <a:schemeClr val="accent2"/>
              </a:buClr>
              <a:buFont typeface="Arial" panose="020B0604020202020204" pitchFamily="34" charset="0"/>
              <a:buChar char="•"/>
              <a:defRPr sz="2800" kern="1200">
                <a:solidFill>
                  <a:schemeClr val="tx1"/>
                </a:solidFill>
                <a:latin typeface="+mn-lt"/>
                <a:ea typeface="+mn-ea"/>
                <a:cs typeface="+mn-cs"/>
              </a:defRPr>
            </a:lvl5pPr>
            <a:lvl6pPr marL="1280197" indent="-533415" algn="l" defTabSz="5120786" rtl="0" eaLnBrk="1" latinLnBrk="0" hangingPunct="1">
              <a:lnSpc>
                <a:spcPct val="100000"/>
              </a:lnSpc>
              <a:spcBef>
                <a:spcPts val="1400"/>
              </a:spcBef>
              <a:buClr>
                <a:schemeClr val="accent2"/>
              </a:buClr>
              <a:buFont typeface="Arial" panose="020B0604020202020204" pitchFamily="34" charset="0"/>
              <a:buChar char="•"/>
              <a:defRPr sz="2800" kern="1200">
                <a:solidFill>
                  <a:schemeClr val="tx1"/>
                </a:solidFill>
                <a:latin typeface="+mn-lt"/>
                <a:ea typeface="+mn-ea"/>
                <a:cs typeface="+mn-cs"/>
              </a:defRPr>
            </a:lvl6pPr>
            <a:lvl7pPr marL="1280197" indent="-533415" algn="l" defTabSz="5120786" rtl="0" eaLnBrk="1" latinLnBrk="0" hangingPunct="1">
              <a:lnSpc>
                <a:spcPct val="100000"/>
              </a:lnSpc>
              <a:spcBef>
                <a:spcPts val="1400"/>
              </a:spcBef>
              <a:buClr>
                <a:schemeClr val="accent2"/>
              </a:buClr>
              <a:buFont typeface="Arial" panose="020B0604020202020204" pitchFamily="34" charset="0"/>
              <a:buChar char="•"/>
              <a:defRPr sz="2800" kern="1200">
                <a:solidFill>
                  <a:schemeClr val="tx1"/>
                </a:solidFill>
                <a:latin typeface="+mn-lt"/>
                <a:ea typeface="+mn-ea"/>
                <a:cs typeface="+mn-cs"/>
              </a:defRPr>
            </a:lvl7pPr>
            <a:lvl8pPr marL="1280197" indent="-533415" algn="l" defTabSz="5120786" rtl="0" eaLnBrk="1" latinLnBrk="0" hangingPunct="1">
              <a:lnSpc>
                <a:spcPct val="100000"/>
              </a:lnSpc>
              <a:spcBef>
                <a:spcPts val="1400"/>
              </a:spcBef>
              <a:buClr>
                <a:schemeClr val="accent2"/>
              </a:buClr>
              <a:buFont typeface="Arial" panose="020B0604020202020204" pitchFamily="34" charset="0"/>
              <a:buChar char="•"/>
              <a:defRPr sz="2800" kern="1200">
                <a:solidFill>
                  <a:schemeClr val="tx1"/>
                </a:solidFill>
                <a:latin typeface="+mn-lt"/>
                <a:ea typeface="+mn-ea"/>
                <a:cs typeface="+mn-cs"/>
              </a:defRPr>
            </a:lvl8pPr>
            <a:lvl9pPr marL="1280197" indent="-533415" algn="l" defTabSz="5120786" rtl="0" eaLnBrk="1" latinLnBrk="0" hangingPunct="1">
              <a:lnSpc>
                <a:spcPct val="100000"/>
              </a:lnSpc>
              <a:spcBef>
                <a:spcPts val="1400"/>
              </a:spcBef>
              <a:buClr>
                <a:schemeClr val="accent2"/>
              </a:buClr>
              <a:buFont typeface="Arial" panose="020B0604020202020204" pitchFamily="34" charset="0"/>
              <a:buChar char="•"/>
              <a:defRPr sz="2800" kern="1200">
                <a:solidFill>
                  <a:schemeClr val="tx1"/>
                </a:solidFill>
                <a:latin typeface="+mn-lt"/>
                <a:ea typeface="+mn-ea"/>
                <a:cs typeface="+mn-cs"/>
              </a:defRPr>
            </a:lvl9pPr>
          </a:lstStyle>
          <a:p>
            <a:pPr marL="0" indent="0" algn="ctr" eaLnBrk="1" hangingPunct="1">
              <a:buNone/>
            </a:pPr>
            <a:r>
              <a:rPr lang="el-GR" sz="7200" b="1" dirty="0">
                <a:solidFill>
                  <a:srgbClr val="094780"/>
                </a:solidFill>
                <a:effectLst>
                  <a:outerShdw blurRad="38100" dist="38100" dir="2700000" algn="tl">
                    <a:srgbClr val="000000">
                      <a:alpha val="43137"/>
                    </a:srgbClr>
                  </a:outerShdw>
                </a:effectLst>
              </a:rPr>
              <a:t>Εκτιμώμενος Χρόνος Έκδοσης Απόφασης</a:t>
            </a:r>
          </a:p>
        </p:txBody>
      </p:sp>
      <p:sp>
        <p:nvSpPr>
          <p:cNvPr id="17" name="Content Placeholder 2">
            <a:extLst>
              <a:ext uri="{FF2B5EF4-FFF2-40B4-BE49-F238E27FC236}">
                <a16:creationId xmlns:a16="http://schemas.microsoft.com/office/drawing/2014/main" id="{67D859F6-86C6-4D65-0982-54918620D9E4}"/>
              </a:ext>
            </a:extLst>
          </p:cNvPr>
          <p:cNvSpPr txBox="1">
            <a:spLocks/>
          </p:cNvSpPr>
          <p:nvPr/>
        </p:nvSpPr>
        <p:spPr>
          <a:xfrm>
            <a:off x="194391" y="24700841"/>
            <a:ext cx="50428827" cy="2202623"/>
          </a:xfrm>
          <a:prstGeom prst="rect">
            <a:avLst/>
          </a:prstGeom>
          <a:noFill/>
        </p:spPr>
        <p:txBody>
          <a:bodyPr>
            <a:normAutofit/>
          </a:bodyPr>
          <a:lstStyle>
            <a:lvl1pPr marL="533415" indent="-533415" algn="l" defTabSz="5119305" rtl="0" fontAlgn="base">
              <a:spcBef>
                <a:spcPts val="1400"/>
              </a:spcBef>
              <a:spcAft>
                <a:spcPct val="0"/>
              </a:spcAft>
              <a:buClr>
                <a:schemeClr val="accent2"/>
              </a:buClr>
              <a:buFont typeface="Arial" panose="020B0604020202020204" pitchFamily="34" charset="0"/>
              <a:buChar char="•"/>
              <a:defRPr sz="3267" kern="1200">
                <a:solidFill>
                  <a:schemeClr val="tx1"/>
                </a:solidFill>
                <a:latin typeface="+mn-lt"/>
                <a:ea typeface="+mn-ea"/>
                <a:cs typeface="+mn-cs"/>
              </a:defRPr>
            </a:lvl1pPr>
            <a:lvl2pPr marL="1279827" indent="-533415" algn="l" defTabSz="5119305" rtl="0" fontAlgn="base">
              <a:spcBef>
                <a:spcPts val="1400"/>
              </a:spcBef>
              <a:spcAft>
                <a:spcPct val="0"/>
              </a:spcAft>
              <a:buClr>
                <a:schemeClr val="accent2"/>
              </a:buClr>
              <a:buFont typeface="Arial" panose="020B0604020202020204" pitchFamily="34" charset="0"/>
              <a:buChar char="•"/>
              <a:defRPr sz="2800" kern="1200">
                <a:solidFill>
                  <a:schemeClr val="tx1"/>
                </a:solidFill>
                <a:latin typeface="+mn-lt"/>
                <a:ea typeface="+mn-ea"/>
                <a:cs typeface="+mn-cs"/>
              </a:defRPr>
            </a:lvl2pPr>
            <a:lvl3pPr marL="1279827" indent="-533415" algn="l" defTabSz="5119305" rtl="0" fontAlgn="base">
              <a:spcBef>
                <a:spcPts val="1400"/>
              </a:spcBef>
              <a:spcAft>
                <a:spcPct val="0"/>
              </a:spcAft>
              <a:buClr>
                <a:schemeClr val="accent2"/>
              </a:buClr>
              <a:buFont typeface="Arial" panose="020B0604020202020204" pitchFamily="34" charset="0"/>
              <a:buChar char="•"/>
              <a:defRPr sz="2800" kern="1200">
                <a:solidFill>
                  <a:schemeClr val="tx1"/>
                </a:solidFill>
                <a:latin typeface="+mn-lt"/>
                <a:ea typeface="+mn-ea"/>
                <a:cs typeface="+mn-cs"/>
              </a:defRPr>
            </a:lvl3pPr>
            <a:lvl4pPr marL="1279827" indent="-533415" algn="l" defTabSz="5119305" rtl="0" fontAlgn="base">
              <a:spcBef>
                <a:spcPts val="1400"/>
              </a:spcBef>
              <a:spcAft>
                <a:spcPct val="0"/>
              </a:spcAft>
              <a:buClr>
                <a:schemeClr val="accent2"/>
              </a:buClr>
              <a:buFont typeface="Arial" panose="020B0604020202020204" pitchFamily="34" charset="0"/>
              <a:buChar char="•"/>
              <a:defRPr sz="2800" kern="1200">
                <a:solidFill>
                  <a:schemeClr val="tx1"/>
                </a:solidFill>
                <a:latin typeface="+mn-lt"/>
                <a:ea typeface="+mn-ea"/>
                <a:cs typeface="+mn-cs"/>
              </a:defRPr>
            </a:lvl4pPr>
            <a:lvl5pPr marL="1279827" indent="-533415" algn="l" defTabSz="5119305" rtl="0" fontAlgn="base">
              <a:spcBef>
                <a:spcPts val="1400"/>
              </a:spcBef>
              <a:spcAft>
                <a:spcPct val="0"/>
              </a:spcAft>
              <a:buClr>
                <a:schemeClr val="accent2"/>
              </a:buClr>
              <a:buFont typeface="Arial" panose="020B0604020202020204" pitchFamily="34" charset="0"/>
              <a:buChar char="•"/>
              <a:defRPr sz="2800" kern="1200">
                <a:solidFill>
                  <a:schemeClr val="tx1"/>
                </a:solidFill>
                <a:latin typeface="+mn-lt"/>
                <a:ea typeface="+mn-ea"/>
                <a:cs typeface="+mn-cs"/>
              </a:defRPr>
            </a:lvl5pPr>
            <a:lvl6pPr marL="1280197" indent="-533415" algn="l" defTabSz="5120786" rtl="0" eaLnBrk="1" latinLnBrk="0" hangingPunct="1">
              <a:lnSpc>
                <a:spcPct val="100000"/>
              </a:lnSpc>
              <a:spcBef>
                <a:spcPts val="1400"/>
              </a:spcBef>
              <a:buClr>
                <a:schemeClr val="accent2"/>
              </a:buClr>
              <a:buFont typeface="Arial" panose="020B0604020202020204" pitchFamily="34" charset="0"/>
              <a:buChar char="•"/>
              <a:defRPr sz="2800" kern="1200">
                <a:solidFill>
                  <a:schemeClr val="tx1"/>
                </a:solidFill>
                <a:latin typeface="+mn-lt"/>
                <a:ea typeface="+mn-ea"/>
                <a:cs typeface="+mn-cs"/>
              </a:defRPr>
            </a:lvl6pPr>
            <a:lvl7pPr marL="1280197" indent="-533415" algn="l" defTabSz="5120786" rtl="0" eaLnBrk="1" latinLnBrk="0" hangingPunct="1">
              <a:lnSpc>
                <a:spcPct val="100000"/>
              </a:lnSpc>
              <a:spcBef>
                <a:spcPts val="1400"/>
              </a:spcBef>
              <a:buClr>
                <a:schemeClr val="accent2"/>
              </a:buClr>
              <a:buFont typeface="Arial" panose="020B0604020202020204" pitchFamily="34" charset="0"/>
              <a:buChar char="•"/>
              <a:defRPr sz="2800" kern="1200">
                <a:solidFill>
                  <a:schemeClr val="tx1"/>
                </a:solidFill>
                <a:latin typeface="+mn-lt"/>
                <a:ea typeface="+mn-ea"/>
                <a:cs typeface="+mn-cs"/>
              </a:defRPr>
            </a:lvl7pPr>
            <a:lvl8pPr marL="1280197" indent="-533415" algn="l" defTabSz="5120786" rtl="0" eaLnBrk="1" latinLnBrk="0" hangingPunct="1">
              <a:lnSpc>
                <a:spcPct val="100000"/>
              </a:lnSpc>
              <a:spcBef>
                <a:spcPts val="1400"/>
              </a:spcBef>
              <a:buClr>
                <a:schemeClr val="accent2"/>
              </a:buClr>
              <a:buFont typeface="Arial" panose="020B0604020202020204" pitchFamily="34" charset="0"/>
              <a:buChar char="•"/>
              <a:defRPr sz="2800" kern="1200">
                <a:solidFill>
                  <a:schemeClr val="tx1"/>
                </a:solidFill>
                <a:latin typeface="+mn-lt"/>
                <a:ea typeface="+mn-ea"/>
                <a:cs typeface="+mn-cs"/>
              </a:defRPr>
            </a:lvl8pPr>
            <a:lvl9pPr marL="1280197" indent="-533415" algn="l" defTabSz="5120786" rtl="0" eaLnBrk="1" latinLnBrk="0" hangingPunct="1">
              <a:lnSpc>
                <a:spcPct val="100000"/>
              </a:lnSpc>
              <a:spcBef>
                <a:spcPts val="1400"/>
              </a:spcBef>
              <a:buClr>
                <a:schemeClr val="accent2"/>
              </a:buClr>
              <a:buFont typeface="Arial" panose="020B0604020202020204" pitchFamily="34" charset="0"/>
              <a:buChar char="•"/>
              <a:defRPr sz="2800" kern="1200">
                <a:solidFill>
                  <a:schemeClr val="tx1"/>
                </a:solidFill>
                <a:latin typeface="+mn-lt"/>
                <a:ea typeface="+mn-ea"/>
                <a:cs typeface="+mn-cs"/>
              </a:defRPr>
            </a:lvl9pPr>
          </a:lstStyle>
          <a:p>
            <a:pPr algn="just" eaLnBrk="1" hangingPunct="1">
              <a:tabLst>
                <a:tab pos="14859000" algn="l"/>
              </a:tabLst>
            </a:pPr>
            <a:r>
              <a:rPr lang="el-GR" sz="6600" dirty="0">
                <a:latin typeface="Calibri" panose="020F0502020204030204" pitchFamily="34" charset="0"/>
              </a:rPr>
              <a:t>Βελτιώθηκε το ποσοστό εκκαθάρισης υποθέσεων, το οποίο ξεπέρασε το 100%, δηλαδή περαιώνεται το σύνολο των εισερχομένων υποθέσεων του δικαστικού έτους και εκκαθαρίζεται επιπλέον 5,1% των εκκρεμών υποθέσεων προηγουμένων δικαστικών ετών.</a:t>
            </a:r>
          </a:p>
        </p:txBody>
      </p:sp>
      <p:pic>
        <p:nvPicPr>
          <p:cNvPr id="18" name="Εικόνα 17">
            <a:extLst>
              <a:ext uri="{FF2B5EF4-FFF2-40B4-BE49-F238E27FC236}">
                <a16:creationId xmlns:a16="http://schemas.microsoft.com/office/drawing/2014/main" id="{69501E1F-A25D-EA9C-242E-140A96C9B6A7}"/>
              </a:ext>
            </a:extLst>
          </p:cNvPr>
          <p:cNvPicPr>
            <a:picLocks noChangeAspect="1"/>
          </p:cNvPicPr>
          <p:nvPr/>
        </p:nvPicPr>
        <p:blipFill rotWithShape="1">
          <a:blip r:embed="rId3">
            <a:clrChange>
              <a:clrFrom>
                <a:srgbClr val="FFFFFF"/>
              </a:clrFrom>
              <a:clrTo>
                <a:srgbClr val="FFFFFF">
                  <a:alpha val="0"/>
                </a:srgbClr>
              </a:clrTo>
            </a:clrChange>
          </a:blip>
          <a:srcRect l="47108" b="19140"/>
          <a:stretch/>
        </p:blipFill>
        <p:spPr>
          <a:xfrm>
            <a:off x="30246801" y="2652186"/>
            <a:ext cx="10686575" cy="8048051"/>
          </a:xfrm>
          <a:prstGeom prst="rect">
            <a:avLst/>
          </a:prstGeom>
        </p:spPr>
      </p:pic>
      <p:sp>
        <p:nvSpPr>
          <p:cNvPr id="12" name="Content Placeholder 2">
            <a:extLst>
              <a:ext uri="{FF2B5EF4-FFF2-40B4-BE49-F238E27FC236}">
                <a16:creationId xmlns:a16="http://schemas.microsoft.com/office/drawing/2014/main" id="{BCE4B11C-ECDF-B732-D884-AE31C395CC70}"/>
              </a:ext>
            </a:extLst>
          </p:cNvPr>
          <p:cNvSpPr txBox="1">
            <a:spLocks/>
          </p:cNvSpPr>
          <p:nvPr/>
        </p:nvSpPr>
        <p:spPr>
          <a:xfrm>
            <a:off x="11972569" y="13531692"/>
            <a:ext cx="26216229" cy="1794342"/>
          </a:xfrm>
          <a:prstGeom prst="rect">
            <a:avLst/>
          </a:prstGeom>
          <a:noFill/>
        </p:spPr>
        <p:txBody>
          <a:bodyPr>
            <a:normAutofit/>
          </a:bodyPr>
          <a:lstStyle>
            <a:lvl1pPr marL="533415" indent="-533415" algn="l" defTabSz="5119305" rtl="0" fontAlgn="base">
              <a:spcBef>
                <a:spcPts val="1400"/>
              </a:spcBef>
              <a:spcAft>
                <a:spcPct val="0"/>
              </a:spcAft>
              <a:buClr>
                <a:schemeClr val="accent2"/>
              </a:buClr>
              <a:buFont typeface="Arial" panose="020B0604020202020204" pitchFamily="34" charset="0"/>
              <a:buChar char="•"/>
              <a:defRPr sz="3267" kern="1200">
                <a:solidFill>
                  <a:schemeClr val="tx1"/>
                </a:solidFill>
                <a:latin typeface="+mn-lt"/>
                <a:ea typeface="+mn-ea"/>
                <a:cs typeface="+mn-cs"/>
              </a:defRPr>
            </a:lvl1pPr>
            <a:lvl2pPr marL="1279827" indent="-533415" algn="l" defTabSz="5119305" rtl="0" fontAlgn="base">
              <a:spcBef>
                <a:spcPts val="1400"/>
              </a:spcBef>
              <a:spcAft>
                <a:spcPct val="0"/>
              </a:spcAft>
              <a:buClr>
                <a:schemeClr val="accent2"/>
              </a:buClr>
              <a:buFont typeface="Arial" panose="020B0604020202020204" pitchFamily="34" charset="0"/>
              <a:buChar char="•"/>
              <a:defRPr sz="2800" kern="1200">
                <a:solidFill>
                  <a:schemeClr val="tx1"/>
                </a:solidFill>
                <a:latin typeface="+mn-lt"/>
                <a:ea typeface="+mn-ea"/>
                <a:cs typeface="+mn-cs"/>
              </a:defRPr>
            </a:lvl2pPr>
            <a:lvl3pPr marL="1279827" indent="-533415" algn="l" defTabSz="5119305" rtl="0" fontAlgn="base">
              <a:spcBef>
                <a:spcPts val="1400"/>
              </a:spcBef>
              <a:spcAft>
                <a:spcPct val="0"/>
              </a:spcAft>
              <a:buClr>
                <a:schemeClr val="accent2"/>
              </a:buClr>
              <a:buFont typeface="Arial" panose="020B0604020202020204" pitchFamily="34" charset="0"/>
              <a:buChar char="•"/>
              <a:defRPr sz="2800" kern="1200">
                <a:solidFill>
                  <a:schemeClr val="tx1"/>
                </a:solidFill>
                <a:latin typeface="+mn-lt"/>
                <a:ea typeface="+mn-ea"/>
                <a:cs typeface="+mn-cs"/>
              </a:defRPr>
            </a:lvl3pPr>
            <a:lvl4pPr marL="1279827" indent="-533415" algn="l" defTabSz="5119305" rtl="0" fontAlgn="base">
              <a:spcBef>
                <a:spcPts val="1400"/>
              </a:spcBef>
              <a:spcAft>
                <a:spcPct val="0"/>
              </a:spcAft>
              <a:buClr>
                <a:schemeClr val="accent2"/>
              </a:buClr>
              <a:buFont typeface="Arial" panose="020B0604020202020204" pitchFamily="34" charset="0"/>
              <a:buChar char="•"/>
              <a:defRPr sz="2800" kern="1200">
                <a:solidFill>
                  <a:schemeClr val="tx1"/>
                </a:solidFill>
                <a:latin typeface="+mn-lt"/>
                <a:ea typeface="+mn-ea"/>
                <a:cs typeface="+mn-cs"/>
              </a:defRPr>
            </a:lvl4pPr>
            <a:lvl5pPr marL="1279827" indent="-533415" algn="l" defTabSz="5119305" rtl="0" fontAlgn="base">
              <a:spcBef>
                <a:spcPts val="1400"/>
              </a:spcBef>
              <a:spcAft>
                <a:spcPct val="0"/>
              </a:spcAft>
              <a:buClr>
                <a:schemeClr val="accent2"/>
              </a:buClr>
              <a:buFont typeface="Arial" panose="020B0604020202020204" pitchFamily="34" charset="0"/>
              <a:buChar char="•"/>
              <a:defRPr sz="2800" kern="1200">
                <a:solidFill>
                  <a:schemeClr val="tx1"/>
                </a:solidFill>
                <a:latin typeface="+mn-lt"/>
                <a:ea typeface="+mn-ea"/>
                <a:cs typeface="+mn-cs"/>
              </a:defRPr>
            </a:lvl5pPr>
            <a:lvl6pPr marL="1280197" indent="-533415" algn="l" defTabSz="5120786" rtl="0" eaLnBrk="1" latinLnBrk="0" hangingPunct="1">
              <a:lnSpc>
                <a:spcPct val="100000"/>
              </a:lnSpc>
              <a:spcBef>
                <a:spcPts val="1400"/>
              </a:spcBef>
              <a:buClr>
                <a:schemeClr val="accent2"/>
              </a:buClr>
              <a:buFont typeface="Arial" panose="020B0604020202020204" pitchFamily="34" charset="0"/>
              <a:buChar char="•"/>
              <a:defRPr sz="2800" kern="1200">
                <a:solidFill>
                  <a:schemeClr val="tx1"/>
                </a:solidFill>
                <a:latin typeface="+mn-lt"/>
                <a:ea typeface="+mn-ea"/>
                <a:cs typeface="+mn-cs"/>
              </a:defRPr>
            </a:lvl6pPr>
            <a:lvl7pPr marL="1280197" indent="-533415" algn="l" defTabSz="5120786" rtl="0" eaLnBrk="1" latinLnBrk="0" hangingPunct="1">
              <a:lnSpc>
                <a:spcPct val="100000"/>
              </a:lnSpc>
              <a:spcBef>
                <a:spcPts val="1400"/>
              </a:spcBef>
              <a:buClr>
                <a:schemeClr val="accent2"/>
              </a:buClr>
              <a:buFont typeface="Arial" panose="020B0604020202020204" pitchFamily="34" charset="0"/>
              <a:buChar char="•"/>
              <a:defRPr sz="2800" kern="1200">
                <a:solidFill>
                  <a:schemeClr val="tx1"/>
                </a:solidFill>
                <a:latin typeface="+mn-lt"/>
                <a:ea typeface="+mn-ea"/>
                <a:cs typeface="+mn-cs"/>
              </a:defRPr>
            </a:lvl7pPr>
            <a:lvl8pPr marL="1280197" indent="-533415" algn="l" defTabSz="5120786" rtl="0" eaLnBrk="1" latinLnBrk="0" hangingPunct="1">
              <a:lnSpc>
                <a:spcPct val="100000"/>
              </a:lnSpc>
              <a:spcBef>
                <a:spcPts val="1400"/>
              </a:spcBef>
              <a:buClr>
                <a:schemeClr val="accent2"/>
              </a:buClr>
              <a:buFont typeface="Arial" panose="020B0604020202020204" pitchFamily="34" charset="0"/>
              <a:buChar char="•"/>
              <a:defRPr sz="2800" kern="1200">
                <a:solidFill>
                  <a:schemeClr val="tx1"/>
                </a:solidFill>
                <a:latin typeface="+mn-lt"/>
                <a:ea typeface="+mn-ea"/>
                <a:cs typeface="+mn-cs"/>
              </a:defRPr>
            </a:lvl8pPr>
            <a:lvl9pPr marL="1280197" indent="-533415" algn="l" defTabSz="5120786" rtl="0" eaLnBrk="1" latinLnBrk="0" hangingPunct="1">
              <a:lnSpc>
                <a:spcPct val="100000"/>
              </a:lnSpc>
              <a:spcBef>
                <a:spcPts val="1400"/>
              </a:spcBef>
              <a:buClr>
                <a:schemeClr val="accent2"/>
              </a:buClr>
              <a:buFont typeface="Arial" panose="020B0604020202020204" pitchFamily="34" charset="0"/>
              <a:buChar char="•"/>
              <a:defRPr sz="2800" kern="1200">
                <a:solidFill>
                  <a:schemeClr val="tx1"/>
                </a:solidFill>
                <a:latin typeface="+mn-lt"/>
                <a:ea typeface="+mn-ea"/>
                <a:cs typeface="+mn-cs"/>
              </a:defRPr>
            </a:lvl9pPr>
          </a:lstStyle>
          <a:p>
            <a:pPr marL="0" indent="0" algn="ctr" eaLnBrk="1" hangingPunct="1">
              <a:buNone/>
            </a:pPr>
            <a:r>
              <a:rPr lang="el-GR" sz="7200" b="1" dirty="0">
                <a:solidFill>
                  <a:srgbClr val="094780"/>
                </a:solidFill>
                <a:effectLst>
                  <a:outerShdw blurRad="38100" dist="38100" dir="2700000" algn="tl">
                    <a:srgbClr val="000000">
                      <a:alpha val="43137"/>
                    </a:srgbClr>
                  </a:outerShdw>
                </a:effectLst>
              </a:rPr>
              <a:t>Ποσοστό Εκκαθάρισης Υποθέσεων</a:t>
            </a:r>
          </a:p>
        </p:txBody>
      </p:sp>
      <p:sp>
        <p:nvSpPr>
          <p:cNvPr id="7" name="Ορθογώνιο 6">
            <a:extLst>
              <a:ext uri="{FF2B5EF4-FFF2-40B4-BE49-F238E27FC236}">
                <a16:creationId xmlns:a16="http://schemas.microsoft.com/office/drawing/2014/main" id="{2CCF8291-3E93-95B4-2D6A-3F02600E1168}"/>
              </a:ext>
            </a:extLst>
          </p:cNvPr>
          <p:cNvSpPr/>
          <p:nvPr/>
        </p:nvSpPr>
        <p:spPr>
          <a:xfrm>
            <a:off x="36706629" y="14886107"/>
            <a:ext cx="3701142" cy="1302146"/>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sz="6000" dirty="0" err="1"/>
          </a:p>
        </p:txBody>
      </p:sp>
      <p:sp>
        <p:nvSpPr>
          <p:cNvPr id="10" name="Ορθογώνιο 9">
            <a:extLst>
              <a:ext uri="{FF2B5EF4-FFF2-40B4-BE49-F238E27FC236}">
                <a16:creationId xmlns:a16="http://schemas.microsoft.com/office/drawing/2014/main" id="{33413658-3DCA-B757-4A39-3E0607F442E7}"/>
              </a:ext>
            </a:extLst>
          </p:cNvPr>
          <p:cNvSpPr/>
          <p:nvPr/>
        </p:nvSpPr>
        <p:spPr>
          <a:xfrm>
            <a:off x="37975511" y="14393911"/>
            <a:ext cx="2407847" cy="1302146"/>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sz="6000" dirty="0" err="1"/>
          </a:p>
        </p:txBody>
      </p:sp>
      <p:sp>
        <p:nvSpPr>
          <p:cNvPr id="22" name="Ορθογώνιο 21">
            <a:extLst>
              <a:ext uri="{FF2B5EF4-FFF2-40B4-BE49-F238E27FC236}">
                <a16:creationId xmlns:a16="http://schemas.microsoft.com/office/drawing/2014/main" id="{49F78A6B-7ABD-4D74-1877-E284B80EA1C8}"/>
              </a:ext>
            </a:extLst>
          </p:cNvPr>
          <p:cNvSpPr/>
          <p:nvPr/>
        </p:nvSpPr>
        <p:spPr>
          <a:xfrm>
            <a:off x="8049600" y="21711818"/>
            <a:ext cx="4419599" cy="2985433"/>
          </a:xfrm>
          <a:prstGeom prst="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3"/>
          </a:lnRef>
          <a:fillRef idx="1">
            <a:schemeClr val="lt1"/>
          </a:fillRef>
          <a:effectRef idx="0">
            <a:schemeClr val="accent3"/>
          </a:effectRef>
          <a:fontRef idx="minor">
            <a:schemeClr val="dk1"/>
          </a:fontRef>
        </p:style>
        <p:txBody>
          <a:bodyPr wrap="square" anchor="ctr">
            <a:spAutoFit/>
          </a:bodyPr>
          <a:lstStyle/>
          <a:p>
            <a:pPr algn="ctr"/>
            <a:r>
              <a:rPr lang="el-GR" sz="4800" b="1" dirty="0">
                <a:solidFill>
                  <a:schemeClr val="tx1"/>
                </a:solidFill>
                <a:latin typeface="Calibri" panose="020F0502020204030204" pitchFamily="34" charset="0"/>
              </a:rPr>
              <a:t>Εισερχόμενες υποθέσεις</a:t>
            </a:r>
            <a:endParaRPr lang="en-US" sz="4800" b="1" dirty="0">
              <a:solidFill>
                <a:schemeClr val="tx1"/>
              </a:solidFill>
              <a:latin typeface="Calibri" panose="020F0502020204030204" pitchFamily="34" charset="0"/>
            </a:endParaRPr>
          </a:p>
          <a:p>
            <a:pPr algn="ctr"/>
            <a:endParaRPr lang="en-US" sz="2000" b="1" dirty="0">
              <a:solidFill>
                <a:schemeClr val="tx1"/>
              </a:solidFill>
              <a:latin typeface="Calibri" panose="020F0502020204030204" pitchFamily="34" charset="0"/>
            </a:endParaRPr>
          </a:p>
          <a:p>
            <a:pPr algn="ctr"/>
            <a:r>
              <a:rPr lang="el-GR" b="1" dirty="0">
                <a:solidFill>
                  <a:schemeClr val="tx1"/>
                </a:solidFill>
                <a:latin typeface="Calibri" panose="020F0502020204030204" pitchFamily="34" charset="0"/>
              </a:rPr>
              <a:t>588.339</a:t>
            </a:r>
            <a:r>
              <a:rPr lang="el-GR" sz="4800" b="1" dirty="0">
                <a:solidFill>
                  <a:schemeClr val="tx1"/>
                </a:solidFill>
                <a:latin typeface="Calibri" panose="020F0502020204030204" pitchFamily="34" charset="0"/>
              </a:rPr>
              <a:t> </a:t>
            </a:r>
          </a:p>
        </p:txBody>
      </p:sp>
      <p:sp>
        <p:nvSpPr>
          <p:cNvPr id="23" name="Ορθογώνιο 22">
            <a:extLst>
              <a:ext uri="{FF2B5EF4-FFF2-40B4-BE49-F238E27FC236}">
                <a16:creationId xmlns:a16="http://schemas.microsoft.com/office/drawing/2014/main" id="{E13A165E-8401-D84E-A842-DD651F7613EB}"/>
              </a:ext>
            </a:extLst>
          </p:cNvPr>
          <p:cNvSpPr/>
          <p:nvPr/>
        </p:nvSpPr>
        <p:spPr>
          <a:xfrm>
            <a:off x="40546800" y="21796578"/>
            <a:ext cx="4419599" cy="2985433"/>
          </a:xfrm>
          <a:prstGeom prst="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3"/>
          </a:lnRef>
          <a:fillRef idx="1">
            <a:schemeClr val="lt1"/>
          </a:fillRef>
          <a:effectRef idx="0">
            <a:schemeClr val="accent3"/>
          </a:effectRef>
          <a:fontRef idx="minor">
            <a:schemeClr val="dk1"/>
          </a:fontRef>
        </p:style>
        <p:txBody>
          <a:bodyPr wrap="square" anchor="ctr">
            <a:spAutoFit/>
          </a:bodyPr>
          <a:lstStyle/>
          <a:p>
            <a:pPr algn="ctr"/>
            <a:r>
              <a:rPr lang="el-GR" sz="4800" b="1" dirty="0" err="1">
                <a:solidFill>
                  <a:schemeClr val="tx1"/>
                </a:solidFill>
                <a:latin typeface="Calibri" panose="020F0502020204030204" pitchFamily="34" charset="0"/>
              </a:rPr>
              <a:t>Περαιωθείσες</a:t>
            </a:r>
            <a:r>
              <a:rPr lang="el-GR" sz="4800" b="1" dirty="0">
                <a:solidFill>
                  <a:schemeClr val="tx1"/>
                </a:solidFill>
                <a:latin typeface="Calibri" panose="020F0502020204030204" pitchFamily="34" charset="0"/>
              </a:rPr>
              <a:t> υποθέσεις</a:t>
            </a:r>
            <a:endParaRPr lang="en-US" sz="4800" b="1" dirty="0">
              <a:solidFill>
                <a:schemeClr val="tx1"/>
              </a:solidFill>
              <a:latin typeface="Calibri" panose="020F0502020204030204" pitchFamily="34" charset="0"/>
            </a:endParaRPr>
          </a:p>
          <a:p>
            <a:pPr algn="ctr"/>
            <a:endParaRPr lang="en-US" sz="2000" b="1" dirty="0">
              <a:solidFill>
                <a:schemeClr val="tx1"/>
              </a:solidFill>
              <a:latin typeface="Calibri" panose="020F0502020204030204" pitchFamily="34" charset="0"/>
            </a:endParaRPr>
          </a:p>
          <a:p>
            <a:pPr algn="ctr"/>
            <a:r>
              <a:rPr lang="el-GR" b="1" dirty="0">
                <a:solidFill>
                  <a:schemeClr val="tx1"/>
                </a:solidFill>
                <a:latin typeface="Calibri" panose="020F0502020204030204" pitchFamily="34" charset="0"/>
              </a:rPr>
              <a:t>618.239</a:t>
            </a:r>
            <a:r>
              <a:rPr lang="el-GR" sz="4800" b="1" dirty="0">
                <a:solidFill>
                  <a:schemeClr val="tx1"/>
                </a:solidFill>
                <a:latin typeface="Calibri" panose="020F0502020204030204" pitchFamily="34" charset="0"/>
              </a:rPr>
              <a:t> </a:t>
            </a:r>
          </a:p>
        </p:txBody>
      </p:sp>
      <p:sp>
        <p:nvSpPr>
          <p:cNvPr id="24" name="Ορθογώνιο 23">
            <a:extLst>
              <a:ext uri="{FF2B5EF4-FFF2-40B4-BE49-F238E27FC236}">
                <a16:creationId xmlns:a16="http://schemas.microsoft.com/office/drawing/2014/main" id="{AE2FB9E9-1935-3704-B7C5-89FF62F2DBE7}"/>
              </a:ext>
            </a:extLst>
          </p:cNvPr>
          <p:cNvSpPr/>
          <p:nvPr/>
        </p:nvSpPr>
        <p:spPr>
          <a:xfrm>
            <a:off x="8048434" y="15019617"/>
            <a:ext cx="4419599" cy="2985433"/>
          </a:xfrm>
          <a:prstGeom prst="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3"/>
          </a:lnRef>
          <a:fillRef idx="1">
            <a:schemeClr val="lt1"/>
          </a:fillRef>
          <a:effectRef idx="0">
            <a:schemeClr val="accent3"/>
          </a:effectRef>
          <a:fontRef idx="minor">
            <a:schemeClr val="dk1"/>
          </a:fontRef>
        </p:style>
        <p:txBody>
          <a:bodyPr wrap="square" anchor="ctr">
            <a:spAutoFit/>
          </a:bodyPr>
          <a:lstStyle/>
          <a:p>
            <a:pPr algn="ctr"/>
            <a:r>
              <a:rPr lang="el-GR" sz="4800" b="1" dirty="0">
                <a:solidFill>
                  <a:schemeClr val="tx1"/>
                </a:solidFill>
                <a:latin typeface="Calibri" panose="020F0502020204030204" pitchFamily="34" charset="0"/>
              </a:rPr>
              <a:t>Εισερχόμενες υποθέσεις</a:t>
            </a:r>
            <a:endParaRPr lang="en-US" sz="4800" b="1" dirty="0">
              <a:solidFill>
                <a:schemeClr val="tx1"/>
              </a:solidFill>
              <a:latin typeface="Calibri" panose="020F0502020204030204" pitchFamily="34" charset="0"/>
            </a:endParaRPr>
          </a:p>
          <a:p>
            <a:pPr algn="ctr"/>
            <a:endParaRPr lang="en-US" sz="2000" b="1" dirty="0">
              <a:solidFill>
                <a:schemeClr val="tx1"/>
              </a:solidFill>
              <a:latin typeface="Calibri" panose="020F0502020204030204" pitchFamily="34" charset="0"/>
            </a:endParaRPr>
          </a:p>
          <a:p>
            <a:pPr algn="ctr"/>
            <a:r>
              <a:rPr lang="el-GR" b="1" dirty="0">
                <a:solidFill>
                  <a:schemeClr val="tx1"/>
                </a:solidFill>
                <a:latin typeface="Calibri" panose="020F0502020204030204" pitchFamily="34" charset="0"/>
              </a:rPr>
              <a:t>201.479</a:t>
            </a:r>
            <a:r>
              <a:rPr lang="el-GR" sz="4800" b="1" dirty="0">
                <a:solidFill>
                  <a:schemeClr val="tx1"/>
                </a:solidFill>
                <a:latin typeface="Calibri" panose="020F0502020204030204" pitchFamily="34" charset="0"/>
              </a:rPr>
              <a:t> </a:t>
            </a:r>
          </a:p>
        </p:txBody>
      </p:sp>
      <p:sp>
        <p:nvSpPr>
          <p:cNvPr id="25" name="Ορθογώνιο 24">
            <a:extLst>
              <a:ext uri="{FF2B5EF4-FFF2-40B4-BE49-F238E27FC236}">
                <a16:creationId xmlns:a16="http://schemas.microsoft.com/office/drawing/2014/main" id="{6FD944D2-8196-C989-4BD7-C182D8423D74}"/>
              </a:ext>
            </a:extLst>
          </p:cNvPr>
          <p:cNvSpPr/>
          <p:nvPr/>
        </p:nvSpPr>
        <p:spPr>
          <a:xfrm>
            <a:off x="40545474" y="15104377"/>
            <a:ext cx="4419599" cy="2985433"/>
          </a:xfrm>
          <a:prstGeom prst="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3"/>
          </a:lnRef>
          <a:fillRef idx="1">
            <a:schemeClr val="lt1"/>
          </a:fillRef>
          <a:effectRef idx="0">
            <a:schemeClr val="accent3"/>
          </a:effectRef>
          <a:fontRef idx="minor">
            <a:schemeClr val="dk1"/>
          </a:fontRef>
        </p:style>
        <p:txBody>
          <a:bodyPr wrap="square" anchor="ctr">
            <a:spAutoFit/>
          </a:bodyPr>
          <a:lstStyle/>
          <a:p>
            <a:pPr algn="ctr"/>
            <a:r>
              <a:rPr lang="el-GR" sz="4800" b="1" dirty="0" err="1">
                <a:solidFill>
                  <a:schemeClr val="tx1"/>
                </a:solidFill>
                <a:latin typeface="Calibri" panose="020F0502020204030204" pitchFamily="34" charset="0"/>
              </a:rPr>
              <a:t>Περαιωθείσες</a:t>
            </a:r>
            <a:r>
              <a:rPr lang="el-GR" sz="4800" b="1" dirty="0">
                <a:solidFill>
                  <a:schemeClr val="tx1"/>
                </a:solidFill>
                <a:latin typeface="Calibri" panose="020F0502020204030204" pitchFamily="34" charset="0"/>
              </a:rPr>
              <a:t> υποθέσεις</a:t>
            </a:r>
            <a:endParaRPr lang="en-US" sz="4800" b="1" dirty="0">
              <a:solidFill>
                <a:schemeClr val="tx1"/>
              </a:solidFill>
              <a:latin typeface="Calibri" panose="020F0502020204030204" pitchFamily="34" charset="0"/>
            </a:endParaRPr>
          </a:p>
          <a:p>
            <a:pPr algn="ctr"/>
            <a:endParaRPr lang="en-US" sz="2000" b="1" dirty="0">
              <a:solidFill>
                <a:schemeClr val="tx1"/>
              </a:solidFill>
              <a:latin typeface="Calibri" panose="020F0502020204030204" pitchFamily="34" charset="0"/>
            </a:endParaRPr>
          </a:p>
          <a:p>
            <a:pPr algn="ctr"/>
            <a:r>
              <a:rPr lang="el-GR" b="1" dirty="0">
                <a:solidFill>
                  <a:schemeClr val="tx1"/>
                </a:solidFill>
                <a:latin typeface="Calibri" panose="020F0502020204030204" pitchFamily="34" charset="0"/>
              </a:rPr>
              <a:t>173.714</a:t>
            </a:r>
            <a:r>
              <a:rPr lang="el-GR" sz="4800" b="1" dirty="0">
                <a:solidFill>
                  <a:schemeClr val="tx1"/>
                </a:solidFill>
                <a:latin typeface="Calibri" panose="020F0502020204030204" pitchFamily="34" charset="0"/>
              </a:rPr>
              <a:t> </a:t>
            </a:r>
          </a:p>
        </p:txBody>
      </p:sp>
      <p:sp>
        <p:nvSpPr>
          <p:cNvPr id="26" name="Ορθογώνιο 25">
            <a:extLst>
              <a:ext uri="{FF2B5EF4-FFF2-40B4-BE49-F238E27FC236}">
                <a16:creationId xmlns:a16="http://schemas.microsoft.com/office/drawing/2014/main" id="{421424A9-1E3E-2694-7B50-39DBA03B2995}"/>
              </a:ext>
            </a:extLst>
          </p:cNvPr>
          <p:cNvSpPr/>
          <p:nvPr/>
        </p:nvSpPr>
        <p:spPr>
          <a:xfrm>
            <a:off x="8048433" y="18341508"/>
            <a:ext cx="4419599" cy="2985433"/>
          </a:xfrm>
          <a:prstGeom prst="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3"/>
          </a:lnRef>
          <a:fillRef idx="1">
            <a:schemeClr val="lt1"/>
          </a:fillRef>
          <a:effectRef idx="0">
            <a:schemeClr val="accent3"/>
          </a:effectRef>
          <a:fontRef idx="minor">
            <a:schemeClr val="dk1"/>
          </a:fontRef>
        </p:style>
        <p:txBody>
          <a:bodyPr wrap="square" anchor="ctr">
            <a:spAutoFit/>
          </a:bodyPr>
          <a:lstStyle/>
          <a:p>
            <a:pPr algn="ctr"/>
            <a:r>
              <a:rPr lang="el-GR" sz="4800" b="1" dirty="0">
                <a:solidFill>
                  <a:schemeClr val="tx1"/>
                </a:solidFill>
                <a:latin typeface="Calibri" panose="020F0502020204030204" pitchFamily="34" charset="0"/>
              </a:rPr>
              <a:t>Εισερχόμενες υποθέσεις</a:t>
            </a:r>
            <a:endParaRPr lang="en-US" sz="4800" b="1" dirty="0">
              <a:solidFill>
                <a:schemeClr val="tx1"/>
              </a:solidFill>
              <a:latin typeface="Calibri" panose="020F0502020204030204" pitchFamily="34" charset="0"/>
            </a:endParaRPr>
          </a:p>
          <a:p>
            <a:pPr algn="ctr"/>
            <a:endParaRPr lang="en-US" sz="2000" b="1" dirty="0">
              <a:solidFill>
                <a:schemeClr val="tx1"/>
              </a:solidFill>
              <a:latin typeface="Calibri" panose="020F0502020204030204" pitchFamily="34" charset="0"/>
            </a:endParaRPr>
          </a:p>
          <a:p>
            <a:pPr algn="ctr"/>
            <a:r>
              <a:rPr lang="el-GR" b="1" dirty="0">
                <a:solidFill>
                  <a:schemeClr val="tx1"/>
                </a:solidFill>
                <a:latin typeface="Calibri" panose="020F0502020204030204" pitchFamily="34" charset="0"/>
              </a:rPr>
              <a:t>417</a:t>
            </a:r>
            <a:r>
              <a:rPr lang="en-US" b="1" dirty="0">
                <a:solidFill>
                  <a:schemeClr val="tx1"/>
                </a:solidFill>
                <a:latin typeface="Calibri" panose="020F0502020204030204" pitchFamily="34" charset="0"/>
              </a:rPr>
              <a:t>.</a:t>
            </a:r>
            <a:r>
              <a:rPr lang="el-GR" b="1" dirty="0">
                <a:solidFill>
                  <a:schemeClr val="tx1"/>
                </a:solidFill>
                <a:latin typeface="Calibri" panose="020F0502020204030204" pitchFamily="34" charset="0"/>
              </a:rPr>
              <a:t>565</a:t>
            </a:r>
            <a:r>
              <a:rPr lang="el-GR" sz="4800" b="1" dirty="0">
                <a:solidFill>
                  <a:schemeClr val="tx1"/>
                </a:solidFill>
                <a:latin typeface="Calibri" panose="020F0502020204030204" pitchFamily="34" charset="0"/>
              </a:rPr>
              <a:t> </a:t>
            </a:r>
          </a:p>
        </p:txBody>
      </p:sp>
      <p:sp>
        <p:nvSpPr>
          <p:cNvPr id="27" name="Ορθογώνιο 26">
            <a:extLst>
              <a:ext uri="{FF2B5EF4-FFF2-40B4-BE49-F238E27FC236}">
                <a16:creationId xmlns:a16="http://schemas.microsoft.com/office/drawing/2014/main" id="{48F5AF24-D204-8308-2768-EE326A5DF683}"/>
              </a:ext>
            </a:extLst>
          </p:cNvPr>
          <p:cNvSpPr/>
          <p:nvPr/>
        </p:nvSpPr>
        <p:spPr>
          <a:xfrm>
            <a:off x="40546800" y="18267730"/>
            <a:ext cx="4419599" cy="2985433"/>
          </a:xfrm>
          <a:prstGeom prst="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3"/>
          </a:lnRef>
          <a:fillRef idx="1">
            <a:schemeClr val="lt1"/>
          </a:fillRef>
          <a:effectRef idx="0">
            <a:schemeClr val="accent3"/>
          </a:effectRef>
          <a:fontRef idx="minor">
            <a:schemeClr val="dk1"/>
          </a:fontRef>
        </p:style>
        <p:txBody>
          <a:bodyPr wrap="square" anchor="ctr">
            <a:spAutoFit/>
          </a:bodyPr>
          <a:lstStyle/>
          <a:p>
            <a:pPr algn="ctr"/>
            <a:r>
              <a:rPr lang="el-GR" sz="4800" b="1" dirty="0" err="1">
                <a:solidFill>
                  <a:schemeClr val="tx1"/>
                </a:solidFill>
                <a:latin typeface="Calibri" panose="020F0502020204030204" pitchFamily="34" charset="0"/>
              </a:rPr>
              <a:t>Περαιωθείσες</a:t>
            </a:r>
            <a:r>
              <a:rPr lang="el-GR" sz="4800" b="1" dirty="0">
                <a:solidFill>
                  <a:schemeClr val="tx1"/>
                </a:solidFill>
                <a:latin typeface="Calibri" panose="020F0502020204030204" pitchFamily="34" charset="0"/>
              </a:rPr>
              <a:t> υποθέσεις</a:t>
            </a:r>
            <a:endParaRPr lang="en-US" sz="4800" b="1" dirty="0">
              <a:solidFill>
                <a:schemeClr val="tx1"/>
              </a:solidFill>
              <a:latin typeface="Calibri" panose="020F0502020204030204" pitchFamily="34" charset="0"/>
            </a:endParaRPr>
          </a:p>
          <a:p>
            <a:pPr algn="ctr"/>
            <a:endParaRPr lang="en-US" sz="2000" b="1" dirty="0">
              <a:solidFill>
                <a:schemeClr val="tx1"/>
              </a:solidFill>
              <a:latin typeface="Calibri" panose="020F0502020204030204" pitchFamily="34" charset="0"/>
            </a:endParaRPr>
          </a:p>
          <a:p>
            <a:pPr algn="ctr"/>
            <a:r>
              <a:rPr lang="el-GR" b="1" dirty="0">
                <a:solidFill>
                  <a:schemeClr val="tx1"/>
                </a:solidFill>
                <a:latin typeface="Calibri" panose="020F0502020204030204" pitchFamily="34" charset="0"/>
              </a:rPr>
              <a:t>415</a:t>
            </a:r>
            <a:r>
              <a:rPr lang="en-US" b="1" dirty="0">
                <a:solidFill>
                  <a:schemeClr val="tx1"/>
                </a:solidFill>
                <a:latin typeface="Calibri" panose="020F0502020204030204" pitchFamily="34" charset="0"/>
              </a:rPr>
              <a:t>.</a:t>
            </a:r>
            <a:r>
              <a:rPr lang="el-GR" b="1" dirty="0">
                <a:solidFill>
                  <a:schemeClr val="tx1"/>
                </a:solidFill>
                <a:latin typeface="Calibri" panose="020F0502020204030204" pitchFamily="34" charset="0"/>
              </a:rPr>
              <a:t>555</a:t>
            </a:r>
            <a:r>
              <a:rPr lang="el-GR" sz="4800" b="1" dirty="0">
                <a:solidFill>
                  <a:schemeClr val="tx1"/>
                </a:solidFill>
                <a:latin typeface="Calibri" panose="020F0502020204030204" pitchFamily="34" charset="0"/>
              </a:rPr>
              <a:t> </a:t>
            </a:r>
          </a:p>
        </p:txBody>
      </p:sp>
      <p:sp>
        <p:nvSpPr>
          <p:cNvPr id="2" name="TextBox 1">
            <a:extLst>
              <a:ext uri="{FF2B5EF4-FFF2-40B4-BE49-F238E27FC236}">
                <a16:creationId xmlns:a16="http://schemas.microsoft.com/office/drawing/2014/main" id="{52F8B998-399E-4BC0-AD29-A3823ACF2A51}"/>
              </a:ext>
            </a:extLst>
          </p:cNvPr>
          <p:cNvSpPr txBox="1"/>
          <p:nvPr/>
        </p:nvSpPr>
        <p:spPr>
          <a:xfrm>
            <a:off x="12468032" y="11094598"/>
            <a:ext cx="9136175" cy="1015663"/>
          </a:xfrm>
          <a:prstGeom prst="rect">
            <a:avLst/>
          </a:prstGeom>
          <a:solidFill>
            <a:schemeClr val="bg1"/>
          </a:solidFill>
        </p:spPr>
        <p:txBody>
          <a:bodyPr wrap="square" rtlCol="0">
            <a:spAutoFit/>
          </a:bodyPr>
          <a:lstStyle/>
          <a:p>
            <a:r>
              <a:rPr lang="el-GR" sz="6000" b="1" dirty="0">
                <a:solidFill>
                  <a:srgbClr val="094780"/>
                </a:solidFill>
              </a:rPr>
              <a:t>Δικαστικό έτος 2023-2024</a:t>
            </a:r>
          </a:p>
        </p:txBody>
      </p:sp>
      <p:sp>
        <p:nvSpPr>
          <p:cNvPr id="21" name="TextBox 20">
            <a:extLst>
              <a:ext uri="{FF2B5EF4-FFF2-40B4-BE49-F238E27FC236}">
                <a16:creationId xmlns:a16="http://schemas.microsoft.com/office/drawing/2014/main" id="{16A484FD-B003-4C03-BDD8-AB783907C941}"/>
              </a:ext>
            </a:extLst>
          </p:cNvPr>
          <p:cNvSpPr txBox="1"/>
          <p:nvPr/>
        </p:nvSpPr>
        <p:spPr>
          <a:xfrm>
            <a:off x="21774210" y="11063897"/>
            <a:ext cx="9136175" cy="1015663"/>
          </a:xfrm>
          <a:prstGeom prst="rect">
            <a:avLst/>
          </a:prstGeom>
          <a:noFill/>
        </p:spPr>
        <p:txBody>
          <a:bodyPr wrap="square" rtlCol="0">
            <a:spAutoFit/>
          </a:bodyPr>
          <a:lstStyle/>
          <a:p>
            <a:r>
              <a:rPr lang="el-GR" sz="6000" b="1" dirty="0">
                <a:solidFill>
                  <a:srgbClr val="094780"/>
                </a:solidFill>
              </a:rPr>
              <a:t>Δικαστικό έτος 2024-2025</a:t>
            </a:r>
          </a:p>
        </p:txBody>
      </p:sp>
      <p:sp>
        <p:nvSpPr>
          <p:cNvPr id="28" name="TextBox 27">
            <a:extLst>
              <a:ext uri="{FF2B5EF4-FFF2-40B4-BE49-F238E27FC236}">
                <a16:creationId xmlns:a16="http://schemas.microsoft.com/office/drawing/2014/main" id="{DE2C8186-3AB3-43E1-8D1D-37F4A438B91A}"/>
              </a:ext>
            </a:extLst>
          </p:cNvPr>
          <p:cNvSpPr txBox="1"/>
          <p:nvPr/>
        </p:nvSpPr>
        <p:spPr>
          <a:xfrm>
            <a:off x="31494771" y="10550240"/>
            <a:ext cx="9136175" cy="1938992"/>
          </a:xfrm>
          <a:prstGeom prst="rect">
            <a:avLst/>
          </a:prstGeom>
          <a:solidFill>
            <a:schemeClr val="bg1"/>
          </a:solidFill>
        </p:spPr>
        <p:txBody>
          <a:bodyPr wrap="square" rtlCol="0">
            <a:spAutoFit/>
          </a:bodyPr>
          <a:lstStyle/>
          <a:p>
            <a:pPr algn="ctr"/>
            <a:r>
              <a:rPr lang="el-GR" sz="6000" b="1" dirty="0">
                <a:solidFill>
                  <a:srgbClr val="094780"/>
                </a:solidFill>
              </a:rPr>
              <a:t>18 μήνες εφαρμογής του Δικαστικού Χάρτη</a:t>
            </a:r>
          </a:p>
        </p:txBody>
      </p:sp>
      <p:grpSp>
        <p:nvGrpSpPr>
          <p:cNvPr id="4" name="Ομάδα 3">
            <a:extLst>
              <a:ext uri="{FF2B5EF4-FFF2-40B4-BE49-F238E27FC236}">
                <a16:creationId xmlns:a16="http://schemas.microsoft.com/office/drawing/2014/main" id="{179D254B-9DE9-4C02-81FB-1CB307393053}"/>
              </a:ext>
            </a:extLst>
          </p:cNvPr>
          <p:cNvGrpSpPr/>
          <p:nvPr/>
        </p:nvGrpSpPr>
        <p:grpSpPr>
          <a:xfrm>
            <a:off x="13230033" y="15604322"/>
            <a:ext cx="5179887" cy="8195780"/>
            <a:chOff x="13230033" y="15604322"/>
            <a:chExt cx="5179887" cy="8195780"/>
          </a:xfrm>
        </p:grpSpPr>
        <p:sp>
          <p:nvSpPr>
            <p:cNvPr id="29" name="TextBox 28">
              <a:extLst>
                <a:ext uri="{FF2B5EF4-FFF2-40B4-BE49-F238E27FC236}">
                  <a16:creationId xmlns:a16="http://schemas.microsoft.com/office/drawing/2014/main" id="{0A851210-0D9D-4353-9F99-A632D8E61C03}"/>
                </a:ext>
              </a:extLst>
            </p:cNvPr>
            <p:cNvSpPr txBox="1"/>
            <p:nvPr/>
          </p:nvSpPr>
          <p:spPr>
            <a:xfrm>
              <a:off x="13260513" y="15604322"/>
              <a:ext cx="4692208" cy="1754326"/>
            </a:xfrm>
            <a:prstGeom prst="rect">
              <a:avLst/>
            </a:prstGeom>
            <a:solidFill>
              <a:schemeClr val="bg1"/>
            </a:solidFill>
          </p:spPr>
          <p:txBody>
            <a:bodyPr wrap="square" rtlCol="0">
              <a:spAutoFit/>
            </a:bodyPr>
            <a:lstStyle/>
            <a:p>
              <a:r>
                <a:rPr lang="el-GR" sz="5400" b="1" dirty="0">
                  <a:solidFill>
                    <a:srgbClr val="094780"/>
                  </a:solidFill>
                </a:rPr>
                <a:t>Δικαστικό έτος 2023-2024</a:t>
              </a:r>
            </a:p>
          </p:txBody>
        </p:sp>
        <p:sp>
          <p:nvSpPr>
            <p:cNvPr id="30" name="TextBox 29">
              <a:extLst>
                <a:ext uri="{FF2B5EF4-FFF2-40B4-BE49-F238E27FC236}">
                  <a16:creationId xmlns:a16="http://schemas.microsoft.com/office/drawing/2014/main" id="{7B216F09-C4CD-4667-BE87-680DFE24080E}"/>
                </a:ext>
              </a:extLst>
            </p:cNvPr>
            <p:cNvSpPr txBox="1"/>
            <p:nvPr/>
          </p:nvSpPr>
          <p:spPr>
            <a:xfrm>
              <a:off x="13260513" y="18687079"/>
              <a:ext cx="4478847" cy="1754326"/>
            </a:xfrm>
            <a:prstGeom prst="rect">
              <a:avLst/>
            </a:prstGeom>
            <a:solidFill>
              <a:schemeClr val="bg1"/>
            </a:solidFill>
          </p:spPr>
          <p:txBody>
            <a:bodyPr wrap="square" rtlCol="0">
              <a:spAutoFit/>
            </a:bodyPr>
            <a:lstStyle/>
            <a:p>
              <a:r>
                <a:rPr lang="el-GR" sz="5400" b="1" dirty="0">
                  <a:solidFill>
                    <a:srgbClr val="094780"/>
                  </a:solidFill>
                </a:rPr>
                <a:t>Δικαστικό έτος 2024-2025</a:t>
              </a:r>
            </a:p>
          </p:txBody>
        </p:sp>
        <p:sp>
          <p:nvSpPr>
            <p:cNvPr id="31" name="TextBox 30">
              <a:extLst>
                <a:ext uri="{FF2B5EF4-FFF2-40B4-BE49-F238E27FC236}">
                  <a16:creationId xmlns:a16="http://schemas.microsoft.com/office/drawing/2014/main" id="{CE585560-7364-459D-BF16-DF0523D9C11C}"/>
                </a:ext>
              </a:extLst>
            </p:cNvPr>
            <p:cNvSpPr txBox="1"/>
            <p:nvPr/>
          </p:nvSpPr>
          <p:spPr>
            <a:xfrm>
              <a:off x="13230033" y="21491778"/>
              <a:ext cx="5179887" cy="2308324"/>
            </a:xfrm>
            <a:prstGeom prst="rect">
              <a:avLst/>
            </a:prstGeom>
            <a:solidFill>
              <a:schemeClr val="bg1"/>
            </a:solidFill>
          </p:spPr>
          <p:txBody>
            <a:bodyPr wrap="square" rtlCol="0">
              <a:spAutoFit/>
            </a:bodyPr>
            <a:lstStyle/>
            <a:p>
              <a:pPr algn="ctr"/>
              <a:r>
                <a:rPr lang="el-GR" sz="4800" b="1" dirty="0">
                  <a:solidFill>
                    <a:srgbClr val="094780"/>
                  </a:solidFill>
                </a:rPr>
                <a:t>18 μήνες εφαρμογής του Δικαστικού Χάρτη</a:t>
              </a:r>
            </a:p>
          </p:txBody>
        </p:sp>
      </p:grpSp>
      <p:pic>
        <p:nvPicPr>
          <p:cNvPr id="19" name="Εικόνα 18">
            <a:extLst>
              <a:ext uri="{FF2B5EF4-FFF2-40B4-BE49-F238E27FC236}">
                <a16:creationId xmlns:a16="http://schemas.microsoft.com/office/drawing/2014/main" id="{A3CAD7C7-9A09-5DEE-36D6-697E8EF9DB8F}"/>
              </a:ext>
            </a:extLst>
          </p:cNvPr>
          <p:cNvPicPr>
            <a:picLocks/>
          </p:cNvPicPr>
          <p:nvPr/>
        </p:nvPicPr>
        <p:blipFill rotWithShape="1">
          <a:blip r:embed="rId4">
            <a:clrChange>
              <a:clrFrom>
                <a:srgbClr val="FFFFFF"/>
              </a:clrFrom>
              <a:clrTo>
                <a:srgbClr val="FFFFFF">
                  <a:alpha val="0"/>
                </a:srgbClr>
              </a:clrTo>
            </a:clrChange>
          </a:blip>
          <a:srcRect l="19946" t="55097"/>
          <a:stretch/>
        </p:blipFill>
        <p:spPr>
          <a:xfrm>
            <a:off x="18409920" y="21137755"/>
            <a:ext cx="23660858" cy="3641853"/>
          </a:xfrm>
          <a:prstGeom prst="rect">
            <a:avLst/>
          </a:prstGeom>
        </p:spPr>
      </p:pic>
      <p:pic>
        <p:nvPicPr>
          <p:cNvPr id="9" name="Εικόνα 8">
            <a:extLst>
              <a:ext uri="{FF2B5EF4-FFF2-40B4-BE49-F238E27FC236}">
                <a16:creationId xmlns:a16="http://schemas.microsoft.com/office/drawing/2014/main" id="{68F9D576-91A5-D826-E9D9-874DC9E0B16F}"/>
              </a:ext>
            </a:extLst>
          </p:cNvPr>
          <p:cNvPicPr>
            <a:picLocks/>
          </p:cNvPicPr>
          <p:nvPr/>
        </p:nvPicPr>
        <p:blipFill rotWithShape="1">
          <a:blip r:embed="rId5">
            <a:clrChange>
              <a:clrFrom>
                <a:srgbClr val="FFFFFF"/>
              </a:clrFrom>
              <a:clrTo>
                <a:srgbClr val="FFFFFF">
                  <a:alpha val="0"/>
                </a:srgbClr>
              </a:clrTo>
            </a:clrChange>
          </a:blip>
          <a:srcRect l="21617"/>
          <a:stretch/>
        </p:blipFill>
        <p:spPr>
          <a:xfrm>
            <a:off x="18531841" y="14270775"/>
            <a:ext cx="20062948" cy="7423200"/>
          </a:xfrm>
          <a:prstGeom prst="rect">
            <a:avLst/>
          </a:prstGeom>
        </p:spPr>
      </p:pic>
      <p:pic>
        <p:nvPicPr>
          <p:cNvPr id="8" name="Εικόνα 7">
            <a:extLst>
              <a:ext uri="{FF2B5EF4-FFF2-40B4-BE49-F238E27FC236}">
                <a16:creationId xmlns:a16="http://schemas.microsoft.com/office/drawing/2014/main" id="{522B8AD4-2547-9022-C8EC-95A3CCD83006}"/>
              </a:ext>
            </a:extLst>
          </p:cNvPr>
          <p:cNvPicPr>
            <a:picLocks noChangeAspect="1"/>
          </p:cNvPicPr>
          <p:nvPr/>
        </p:nvPicPr>
        <p:blipFill rotWithShape="1">
          <a:blip r:embed="rId6">
            <a:clrChange>
              <a:clrFrom>
                <a:srgbClr val="FFFFFF"/>
              </a:clrFrom>
              <a:clrTo>
                <a:srgbClr val="FFFFFF">
                  <a:alpha val="0"/>
                </a:srgbClr>
              </a:clrTo>
            </a:clrChange>
          </a:blip>
          <a:srcRect b="17557"/>
          <a:stretch/>
        </p:blipFill>
        <p:spPr>
          <a:xfrm>
            <a:off x="11700490" y="3132858"/>
            <a:ext cx="18856736" cy="7809340"/>
          </a:xfrm>
          <a:prstGeom prst="rect">
            <a:avLst/>
          </a:prstGeom>
        </p:spPr>
      </p:pic>
    </p:spTree>
    <p:extLst>
      <p:ext uri="{BB962C8B-B14F-4D97-AF65-F5344CB8AC3E}">
        <p14:creationId xmlns:p14="http://schemas.microsoft.com/office/powerpoint/2010/main" val="39453030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23" grpId="0" animBg="1"/>
      <p:bldP spid="24" grpId="0" animBg="1"/>
      <p:bldP spid="25" grpId="0" animBg="1"/>
      <p:bldP spid="26" grpId="0" animBg="1"/>
      <p:bldP spid="2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rtlCol="0">
            <a:noAutofit/>
          </a:bodyPr>
          <a:lstStyle/>
          <a:p>
            <a:pPr defTabSz="5120786" fontAlgn="auto">
              <a:spcAft>
                <a:spcPts val="0"/>
              </a:spcAft>
              <a:defRPr/>
            </a:pPr>
            <a:r>
              <a:rPr lang="el-GR" sz="19400" dirty="0"/>
              <a:t>Επιδόσεις των </a:t>
            </a:r>
            <a:r>
              <a:rPr lang="en-US" sz="19400"/>
              <a:t>3 </a:t>
            </a:r>
            <a:r>
              <a:rPr lang="el-GR" sz="19400"/>
              <a:t>Μεγάλων Πρωτοδικείων </a:t>
            </a:r>
            <a:endParaRPr lang="en-US" sz="13400" dirty="0"/>
          </a:p>
        </p:txBody>
      </p:sp>
      <p:sp>
        <p:nvSpPr>
          <p:cNvPr id="5" name="Υπότιτλος 4">
            <a:extLst>
              <a:ext uri="{FF2B5EF4-FFF2-40B4-BE49-F238E27FC236}">
                <a16:creationId xmlns:a16="http://schemas.microsoft.com/office/drawing/2014/main" id="{40B507C2-E7FD-4DD8-A41C-37803D0D1AAC}"/>
              </a:ext>
            </a:extLst>
          </p:cNvPr>
          <p:cNvSpPr>
            <a:spLocks noGrp="1"/>
          </p:cNvSpPr>
          <p:nvPr>
            <p:ph type="subTitle" idx="1"/>
          </p:nvPr>
        </p:nvSpPr>
        <p:spPr/>
        <p:txBody>
          <a:bodyPr>
            <a:normAutofit/>
          </a:bodyPr>
          <a:lstStyle/>
          <a:p>
            <a:r>
              <a:rPr lang="el-GR" dirty="0"/>
              <a:t>18 μήνες από την εφαρμογή του δικαστικού χάρτη</a:t>
            </a:r>
          </a:p>
          <a:p>
            <a:endParaRPr lang="en-US" sz="7200" dirty="0"/>
          </a:p>
          <a:p>
            <a:endParaRPr lang="en-US" sz="7200" dirty="0"/>
          </a:p>
        </p:txBody>
      </p:sp>
    </p:spTree>
    <p:extLst>
      <p:ext uri="{BB962C8B-B14F-4D97-AF65-F5344CB8AC3E}">
        <p14:creationId xmlns:p14="http://schemas.microsoft.com/office/powerpoint/2010/main" val="2137350195"/>
      </p:ext>
    </p:extLst>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1D9440-6925-BEE8-9784-E98D73411A14}"/>
            </a:ext>
          </a:extLst>
        </p:cNvPr>
        <p:cNvGrpSpPr/>
        <p:nvPr/>
      </p:nvGrpSpPr>
      <p:grpSpPr>
        <a:xfrm>
          <a:off x="0" y="0"/>
          <a:ext cx="0" cy="0"/>
          <a:chOff x="0" y="0"/>
          <a:chExt cx="0" cy="0"/>
        </a:xfrm>
      </p:grpSpPr>
      <p:sp>
        <p:nvSpPr>
          <p:cNvPr id="3" name="Τίτλος 2">
            <a:extLst>
              <a:ext uri="{FF2B5EF4-FFF2-40B4-BE49-F238E27FC236}">
                <a16:creationId xmlns:a16="http://schemas.microsoft.com/office/drawing/2014/main" id="{EFEB1259-0D6B-A926-AC85-9D061C814D13}"/>
              </a:ext>
            </a:extLst>
          </p:cNvPr>
          <p:cNvSpPr>
            <a:spLocks noGrp="1"/>
          </p:cNvSpPr>
          <p:nvPr>
            <p:ph type="title"/>
          </p:nvPr>
        </p:nvSpPr>
        <p:spPr>
          <a:xfrm>
            <a:off x="822961" y="85176"/>
            <a:ext cx="50808776" cy="2780977"/>
          </a:xfrm>
        </p:spPr>
        <p:txBody>
          <a:bodyPr/>
          <a:lstStyle/>
          <a:p>
            <a:pPr algn="ctr"/>
            <a:r>
              <a:rPr lang="en-US" sz="11000" dirty="0"/>
              <a:t>H </a:t>
            </a:r>
            <a:r>
              <a:rPr lang="el-GR" sz="11000" dirty="0"/>
              <a:t>απόδοση του Πρωτοδικείου Αθηνών </a:t>
            </a:r>
            <a:r>
              <a:rPr lang="en-US" sz="11000" dirty="0"/>
              <a:t>1</a:t>
            </a:r>
            <a:r>
              <a:rPr lang="el-GR" sz="11000" dirty="0"/>
              <a:t>8</a:t>
            </a:r>
            <a:r>
              <a:rPr lang="en-US" sz="11000" dirty="0"/>
              <a:t> </a:t>
            </a:r>
            <a:r>
              <a:rPr lang="el-GR" sz="11000" dirty="0"/>
              <a:t>μήνες από την εφαρμογή του Δικαστικού Χάρτη</a:t>
            </a:r>
            <a:r>
              <a:rPr lang="en-US" sz="9600" dirty="0"/>
              <a:t> </a:t>
            </a:r>
            <a:r>
              <a:rPr lang="en-US" sz="6000" dirty="0"/>
              <a:t>(5</a:t>
            </a:r>
            <a:r>
              <a:rPr lang="el-GR" sz="6000"/>
              <a:t>2</a:t>
            </a:r>
            <a:r>
              <a:rPr lang="en-US" sz="6000"/>
              <a:t>%</a:t>
            </a:r>
            <a:r>
              <a:rPr lang="el-GR" sz="6000"/>
              <a:t> της συνολικής Δικαστηριακής Ύλης</a:t>
            </a:r>
            <a:r>
              <a:rPr lang="en-US" sz="6000"/>
              <a:t>)</a:t>
            </a:r>
            <a:endParaRPr lang="el-GR" sz="6000" dirty="0"/>
          </a:p>
        </p:txBody>
      </p:sp>
      <p:sp>
        <p:nvSpPr>
          <p:cNvPr id="6" name="Content Placeholder 2">
            <a:extLst>
              <a:ext uri="{FF2B5EF4-FFF2-40B4-BE49-F238E27FC236}">
                <a16:creationId xmlns:a16="http://schemas.microsoft.com/office/drawing/2014/main" id="{04765CA4-ABB1-DDE2-F3CA-80D3FB50B265}"/>
              </a:ext>
            </a:extLst>
          </p:cNvPr>
          <p:cNvSpPr txBox="1">
            <a:spLocks/>
          </p:cNvSpPr>
          <p:nvPr/>
        </p:nvSpPr>
        <p:spPr>
          <a:xfrm>
            <a:off x="822961" y="23380313"/>
            <a:ext cx="49081700" cy="3402327"/>
          </a:xfrm>
          <a:prstGeom prst="rect">
            <a:avLst/>
          </a:prstGeom>
          <a:noFill/>
        </p:spPr>
        <p:txBody>
          <a:bodyPr>
            <a:normAutofit fontScale="85000" lnSpcReduction="20000"/>
          </a:bodyPr>
          <a:lstStyle>
            <a:lvl1pPr marL="533415" indent="-533415" algn="l" defTabSz="5119305" rtl="0" fontAlgn="base">
              <a:spcBef>
                <a:spcPts val="1400"/>
              </a:spcBef>
              <a:spcAft>
                <a:spcPct val="0"/>
              </a:spcAft>
              <a:buClr>
                <a:schemeClr val="accent2"/>
              </a:buClr>
              <a:buFont typeface="Arial" panose="020B0604020202020204" pitchFamily="34" charset="0"/>
              <a:buChar char="•"/>
              <a:defRPr sz="3267" kern="1200">
                <a:solidFill>
                  <a:schemeClr val="tx1"/>
                </a:solidFill>
                <a:latin typeface="+mn-lt"/>
                <a:ea typeface="+mn-ea"/>
                <a:cs typeface="+mn-cs"/>
              </a:defRPr>
            </a:lvl1pPr>
            <a:lvl2pPr marL="1279827" indent="-533415" algn="l" defTabSz="5119305" rtl="0" fontAlgn="base">
              <a:spcBef>
                <a:spcPts val="1400"/>
              </a:spcBef>
              <a:spcAft>
                <a:spcPct val="0"/>
              </a:spcAft>
              <a:buClr>
                <a:schemeClr val="accent2"/>
              </a:buClr>
              <a:buFont typeface="Arial" panose="020B0604020202020204" pitchFamily="34" charset="0"/>
              <a:buChar char="•"/>
              <a:defRPr sz="2800" kern="1200">
                <a:solidFill>
                  <a:schemeClr val="tx1"/>
                </a:solidFill>
                <a:latin typeface="+mn-lt"/>
                <a:ea typeface="+mn-ea"/>
                <a:cs typeface="+mn-cs"/>
              </a:defRPr>
            </a:lvl2pPr>
            <a:lvl3pPr marL="1279827" indent="-533415" algn="l" defTabSz="5119305" rtl="0" fontAlgn="base">
              <a:spcBef>
                <a:spcPts val="1400"/>
              </a:spcBef>
              <a:spcAft>
                <a:spcPct val="0"/>
              </a:spcAft>
              <a:buClr>
                <a:schemeClr val="accent2"/>
              </a:buClr>
              <a:buFont typeface="Arial" panose="020B0604020202020204" pitchFamily="34" charset="0"/>
              <a:buChar char="•"/>
              <a:defRPr sz="2800" kern="1200">
                <a:solidFill>
                  <a:schemeClr val="tx1"/>
                </a:solidFill>
                <a:latin typeface="+mn-lt"/>
                <a:ea typeface="+mn-ea"/>
                <a:cs typeface="+mn-cs"/>
              </a:defRPr>
            </a:lvl3pPr>
            <a:lvl4pPr marL="1279827" indent="-533415" algn="l" defTabSz="5119305" rtl="0" fontAlgn="base">
              <a:spcBef>
                <a:spcPts val="1400"/>
              </a:spcBef>
              <a:spcAft>
                <a:spcPct val="0"/>
              </a:spcAft>
              <a:buClr>
                <a:schemeClr val="accent2"/>
              </a:buClr>
              <a:buFont typeface="Arial" panose="020B0604020202020204" pitchFamily="34" charset="0"/>
              <a:buChar char="•"/>
              <a:defRPr sz="2800" kern="1200">
                <a:solidFill>
                  <a:schemeClr val="tx1"/>
                </a:solidFill>
                <a:latin typeface="+mn-lt"/>
                <a:ea typeface="+mn-ea"/>
                <a:cs typeface="+mn-cs"/>
              </a:defRPr>
            </a:lvl4pPr>
            <a:lvl5pPr marL="1279827" indent="-533415" algn="l" defTabSz="5119305" rtl="0" fontAlgn="base">
              <a:spcBef>
                <a:spcPts val="1400"/>
              </a:spcBef>
              <a:spcAft>
                <a:spcPct val="0"/>
              </a:spcAft>
              <a:buClr>
                <a:schemeClr val="accent2"/>
              </a:buClr>
              <a:buFont typeface="Arial" panose="020B0604020202020204" pitchFamily="34" charset="0"/>
              <a:buChar char="•"/>
              <a:defRPr sz="2800" kern="1200">
                <a:solidFill>
                  <a:schemeClr val="tx1"/>
                </a:solidFill>
                <a:latin typeface="+mn-lt"/>
                <a:ea typeface="+mn-ea"/>
                <a:cs typeface="+mn-cs"/>
              </a:defRPr>
            </a:lvl5pPr>
            <a:lvl6pPr marL="1280197" indent="-533415" algn="l" defTabSz="5120786" rtl="0" eaLnBrk="1" latinLnBrk="0" hangingPunct="1">
              <a:lnSpc>
                <a:spcPct val="100000"/>
              </a:lnSpc>
              <a:spcBef>
                <a:spcPts val="1400"/>
              </a:spcBef>
              <a:buClr>
                <a:schemeClr val="accent2"/>
              </a:buClr>
              <a:buFont typeface="Arial" panose="020B0604020202020204" pitchFamily="34" charset="0"/>
              <a:buChar char="•"/>
              <a:defRPr sz="2800" kern="1200">
                <a:solidFill>
                  <a:schemeClr val="tx1"/>
                </a:solidFill>
                <a:latin typeface="+mn-lt"/>
                <a:ea typeface="+mn-ea"/>
                <a:cs typeface="+mn-cs"/>
              </a:defRPr>
            </a:lvl6pPr>
            <a:lvl7pPr marL="1280197" indent="-533415" algn="l" defTabSz="5120786" rtl="0" eaLnBrk="1" latinLnBrk="0" hangingPunct="1">
              <a:lnSpc>
                <a:spcPct val="100000"/>
              </a:lnSpc>
              <a:spcBef>
                <a:spcPts val="1400"/>
              </a:spcBef>
              <a:buClr>
                <a:schemeClr val="accent2"/>
              </a:buClr>
              <a:buFont typeface="Arial" panose="020B0604020202020204" pitchFamily="34" charset="0"/>
              <a:buChar char="•"/>
              <a:defRPr sz="2800" kern="1200">
                <a:solidFill>
                  <a:schemeClr val="tx1"/>
                </a:solidFill>
                <a:latin typeface="+mn-lt"/>
                <a:ea typeface="+mn-ea"/>
                <a:cs typeface="+mn-cs"/>
              </a:defRPr>
            </a:lvl7pPr>
            <a:lvl8pPr marL="1280197" indent="-533415" algn="l" defTabSz="5120786" rtl="0" eaLnBrk="1" latinLnBrk="0" hangingPunct="1">
              <a:lnSpc>
                <a:spcPct val="100000"/>
              </a:lnSpc>
              <a:spcBef>
                <a:spcPts val="1400"/>
              </a:spcBef>
              <a:buClr>
                <a:schemeClr val="accent2"/>
              </a:buClr>
              <a:buFont typeface="Arial" panose="020B0604020202020204" pitchFamily="34" charset="0"/>
              <a:buChar char="•"/>
              <a:defRPr sz="2800" kern="1200">
                <a:solidFill>
                  <a:schemeClr val="tx1"/>
                </a:solidFill>
                <a:latin typeface="+mn-lt"/>
                <a:ea typeface="+mn-ea"/>
                <a:cs typeface="+mn-cs"/>
              </a:defRPr>
            </a:lvl8pPr>
            <a:lvl9pPr marL="1280197" indent="-533415" algn="l" defTabSz="5120786" rtl="0" eaLnBrk="1" latinLnBrk="0" hangingPunct="1">
              <a:lnSpc>
                <a:spcPct val="100000"/>
              </a:lnSpc>
              <a:spcBef>
                <a:spcPts val="1400"/>
              </a:spcBef>
              <a:buClr>
                <a:schemeClr val="accent2"/>
              </a:buClr>
              <a:buFont typeface="Arial" panose="020B0604020202020204" pitchFamily="34" charset="0"/>
              <a:buChar char="•"/>
              <a:defRPr sz="2800" kern="1200">
                <a:solidFill>
                  <a:schemeClr val="tx1"/>
                </a:solidFill>
                <a:latin typeface="+mn-lt"/>
                <a:ea typeface="+mn-ea"/>
                <a:cs typeface="+mn-cs"/>
              </a:defRPr>
            </a:lvl9pPr>
          </a:lstStyle>
          <a:p>
            <a:pPr algn="just" eaLnBrk="1" hangingPunct="1"/>
            <a:r>
              <a:rPr lang="el-GR" sz="7200" b="1" dirty="0">
                <a:solidFill>
                  <a:schemeClr val="accent6"/>
                </a:solidFill>
                <a:effectLst>
                  <a:outerShdw blurRad="38100" dist="38100" dir="2700000" algn="tl">
                    <a:srgbClr val="000000">
                      <a:alpha val="43137"/>
                    </a:srgbClr>
                  </a:outerShdw>
                </a:effectLst>
                <a:latin typeface="Calibri" panose="020F0502020204030204" pitchFamily="34" charset="0"/>
              </a:rPr>
              <a:t>Το ποσοστό εκκαθάρισης υποθέσεων έχει επίσης βελτιωθεί σημαντικά ξεπερνώντας πλέον το 112% ενώ ήδη κινείται το 143,8% το πρώτο τρίμηνο του 2026</a:t>
            </a:r>
            <a:r>
              <a:rPr lang="el-GR" sz="7200" dirty="0">
                <a:latin typeface="Calibri" panose="020F0502020204030204" pitchFamily="34" charset="0"/>
              </a:rPr>
              <a:t>. </a:t>
            </a:r>
          </a:p>
          <a:p>
            <a:pPr algn="just" eaLnBrk="1" hangingPunct="1"/>
            <a:r>
              <a:rPr lang="el-GR" sz="7200" dirty="0">
                <a:latin typeface="Calibri" panose="020F0502020204030204" pitchFamily="34" charset="0"/>
              </a:rPr>
              <a:t>Σήμερα το Πρωτοδικείο Αθηνών επιλύει όλες τις εισερχόμενες υποθέσεις και επιπλέον μειώνει κατά 12,7% τις εκκρεμείς υποθέσεις των προηγούμενων ετών</a:t>
            </a:r>
            <a:endParaRPr lang="el-GR" sz="7200" dirty="0">
              <a:highlight>
                <a:srgbClr val="FFFF00"/>
              </a:highlight>
              <a:latin typeface="Calibri" panose="020F0502020204030204" pitchFamily="34" charset="0"/>
            </a:endParaRPr>
          </a:p>
        </p:txBody>
      </p:sp>
      <p:sp>
        <p:nvSpPr>
          <p:cNvPr id="10" name="Content Placeholder 2">
            <a:extLst>
              <a:ext uri="{FF2B5EF4-FFF2-40B4-BE49-F238E27FC236}">
                <a16:creationId xmlns:a16="http://schemas.microsoft.com/office/drawing/2014/main" id="{F97E3A94-6D01-4FA0-9F43-A73B30AC417B}"/>
              </a:ext>
            </a:extLst>
          </p:cNvPr>
          <p:cNvSpPr txBox="1">
            <a:spLocks/>
          </p:cNvSpPr>
          <p:nvPr/>
        </p:nvSpPr>
        <p:spPr>
          <a:xfrm>
            <a:off x="12495085" y="3046448"/>
            <a:ext cx="26216229" cy="1794342"/>
          </a:xfrm>
          <a:prstGeom prst="rect">
            <a:avLst/>
          </a:prstGeom>
          <a:noFill/>
        </p:spPr>
        <p:txBody>
          <a:bodyPr>
            <a:normAutofit/>
          </a:bodyPr>
          <a:lstStyle>
            <a:lvl1pPr marL="533415" indent="-533415" algn="l" defTabSz="5119305" rtl="0" fontAlgn="base">
              <a:spcBef>
                <a:spcPts val="1400"/>
              </a:spcBef>
              <a:spcAft>
                <a:spcPct val="0"/>
              </a:spcAft>
              <a:buClr>
                <a:schemeClr val="accent2"/>
              </a:buClr>
              <a:buFont typeface="Arial" panose="020B0604020202020204" pitchFamily="34" charset="0"/>
              <a:buChar char="•"/>
              <a:defRPr sz="3267" kern="1200">
                <a:solidFill>
                  <a:schemeClr val="tx1"/>
                </a:solidFill>
                <a:latin typeface="+mn-lt"/>
                <a:ea typeface="+mn-ea"/>
                <a:cs typeface="+mn-cs"/>
              </a:defRPr>
            </a:lvl1pPr>
            <a:lvl2pPr marL="1279827" indent="-533415" algn="l" defTabSz="5119305" rtl="0" fontAlgn="base">
              <a:spcBef>
                <a:spcPts val="1400"/>
              </a:spcBef>
              <a:spcAft>
                <a:spcPct val="0"/>
              </a:spcAft>
              <a:buClr>
                <a:schemeClr val="accent2"/>
              </a:buClr>
              <a:buFont typeface="Arial" panose="020B0604020202020204" pitchFamily="34" charset="0"/>
              <a:buChar char="•"/>
              <a:defRPr sz="2800" kern="1200">
                <a:solidFill>
                  <a:schemeClr val="tx1"/>
                </a:solidFill>
                <a:latin typeface="+mn-lt"/>
                <a:ea typeface="+mn-ea"/>
                <a:cs typeface="+mn-cs"/>
              </a:defRPr>
            </a:lvl2pPr>
            <a:lvl3pPr marL="1279827" indent="-533415" algn="l" defTabSz="5119305" rtl="0" fontAlgn="base">
              <a:spcBef>
                <a:spcPts val="1400"/>
              </a:spcBef>
              <a:spcAft>
                <a:spcPct val="0"/>
              </a:spcAft>
              <a:buClr>
                <a:schemeClr val="accent2"/>
              </a:buClr>
              <a:buFont typeface="Arial" panose="020B0604020202020204" pitchFamily="34" charset="0"/>
              <a:buChar char="•"/>
              <a:defRPr sz="2800" kern="1200">
                <a:solidFill>
                  <a:schemeClr val="tx1"/>
                </a:solidFill>
                <a:latin typeface="+mn-lt"/>
                <a:ea typeface="+mn-ea"/>
                <a:cs typeface="+mn-cs"/>
              </a:defRPr>
            </a:lvl3pPr>
            <a:lvl4pPr marL="1279827" indent="-533415" algn="l" defTabSz="5119305" rtl="0" fontAlgn="base">
              <a:spcBef>
                <a:spcPts val="1400"/>
              </a:spcBef>
              <a:spcAft>
                <a:spcPct val="0"/>
              </a:spcAft>
              <a:buClr>
                <a:schemeClr val="accent2"/>
              </a:buClr>
              <a:buFont typeface="Arial" panose="020B0604020202020204" pitchFamily="34" charset="0"/>
              <a:buChar char="•"/>
              <a:defRPr sz="2800" kern="1200">
                <a:solidFill>
                  <a:schemeClr val="tx1"/>
                </a:solidFill>
                <a:latin typeface="+mn-lt"/>
                <a:ea typeface="+mn-ea"/>
                <a:cs typeface="+mn-cs"/>
              </a:defRPr>
            </a:lvl4pPr>
            <a:lvl5pPr marL="1279827" indent="-533415" algn="l" defTabSz="5119305" rtl="0" fontAlgn="base">
              <a:spcBef>
                <a:spcPts val="1400"/>
              </a:spcBef>
              <a:spcAft>
                <a:spcPct val="0"/>
              </a:spcAft>
              <a:buClr>
                <a:schemeClr val="accent2"/>
              </a:buClr>
              <a:buFont typeface="Arial" panose="020B0604020202020204" pitchFamily="34" charset="0"/>
              <a:buChar char="•"/>
              <a:defRPr sz="2800" kern="1200">
                <a:solidFill>
                  <a:schemeClr val="tx1"/>
                </a:solidFill>
                <a:latin typeface="+mn-lt"/>
                <a:ea typeface="+mn-ea"/>
                <a:cs typeface="+mn-cs"/>
              </a:defRPr>
            </a:lvl5pPr>
            <a:lvl6pPr marL="1280197" indent="-533415" algn="l" defTabSz="5120786" rtl="0" eaLnBrk="1" latinLnBrk="0" hangingPunct="1">
              <a:lnSpc>
                <a:spcPct val="100000"/>
              </a:lnSpc>
              <a:spcBef>
                <a:spcPts val="1400"/>
              </a:spcBef>
              <a:buClr>
                <a:schemeClr val="accent2"/>
              </a:buClr>
              <a:buFont typeface="Arial" panose="020B0604020202020204" pitchFamily="34" charset="0"/>
              <a:buChar char="•"/>
              <a:defRPr sz="2800" kern="1200">
                <a:solidFill>
                  <a:schemeClr val="tx1"/>
                </a:solidFill>
                <a:latin typeface="+mn-lt"/>
                <a:ea typeface="+mn-ea"/>
                <a:cs typeface="+mn-cs"/>
              </a:defRPr>
            </a:lvl6pPr>
            <a:lvl7pPr marL="1280197" indent="-533415" algn="l" defTabSz="5120786" rtl="0" eaLnBrk="1" latinLnBrk="0" hangingPunct="1">
              <a:lnSpc>
                <a:spcPct val="100000"/>
              </a:lnSpc>
              <a:spcBef>
                <a:spcPts val="1400"/>
              </a:spcBef>
              <a:buClr>
                <a:schemeClr val="accent2"/>
              </a:buClr>
              <a:buFont typeface="Arial" panose="020B0604020202020204" pitchFamily="34" charset="0"/>
              <a:buChar char="•"/>
              <a:defRPr sz="2800" kern="1200">
                <a:solidFill>
                  <a:schemeClr val="tx1"/>
                </a:solidFill>
                <a:latin typeface="+mn-lt"/>
                <a:ea typeface="+mn-ea"/>
                <a:cs typeface="+mn-cs"/>
              </a:defRPr>
            </a:lvl7pPr>
            <a:lvl8pPr marL="1280197" indent="-533415" algn="l" defTabSz="5120786" rtl="0" eaLnBrk="1" latinLnBrk="0" hangingPunct="1">
              <a:lnSpc>
                <a:spcPct val="100000"/>
              </a:lnSpc>
              <a:spcBef>
                <a:spcPts val="1400"/>
              </a:spcBef>
              <a:buClr>
                <a:schemeClr val="accent2"/>
              </a:buClr>
              <a:buFont typeface="Arial" panose="020B0604020202020204" pitchFamily="34" charset="0"/>
              <a:buChar char="•"/>
              <a:defRPr sz="2800" kern="1200">
                <a:solidFill>
                  <a:schemeClr val="tx1"/>
                </a:solidFill>
                <a:latin typeface="+mn-lt"/>
                <a:ea typeface="+mn-ea"/>
                <a:cs typeface="+mn-cs"/>
              </a:defRPr>
            </a:lvl8pPr>
            <a:lvl9pPr marL="1280197" indent="-533415" algn="l" defTabSz="5120786" rtl="0" eaLnBrk="1" latinLnBrk="0" hangingPunct="1">
              <a:lnSpc>
                <a:spcPct val="100000"/>
              </a:lnSpc>
              <a:spcBef>
                <a:spcPts val="1400"/>
              </a:spcBef>
              <a:buClr>
                <a:schemeClr val="accent2"/>
              </a:buClr>
              <a:buFont typeface="Arial" panose="020B0604020202020204" pitchFamily="34" charset="0"/>
              <a:buChar char="•"/>
              <a:defRPr sz="2800" kern="1200">
                <a:solidFill>
                  <a:schemeClr val="tx1"/>
                </a:solidFill>
                <a:latin typeface="+mn-lt"/>
                <a:ea typeface="+mn-ea"/>
                <a:cs typeface="+mn-cs"/>
              </a:defRPr>
            </a:lvl9pPr>
          </a:lstStyle>
          <a:p>
            <a:pPr marL="0" indent="0" algn="ctr" eaLnBrk="1" hangingPunct="1">
              <a:buNone/>
            </a:pPr>
            <a:r>
              <a:rPr lang="el-GR" sz="7200" b="1" dirty="0">
                <a:solidFill>
                  <a:srgbClr val="094780"/>
                </a:solidFill>
                <a:effectLst>
                  <a:outerShdw blurRad="38100" dist="38100" dir="2700000" algn="tl">
                    <a:srgbClr val="000000">
                      <a:alpha val="43137"/>
                    </a:srgbClr>
                  </a:outerShdw>
                </a:effectLst>
              </a:rPr>
              <a:t>Εκτιμώμενος Χρόνος Έκδοσης Απόφασης</a:t>
            </a:r>
          </a:p>
        </p:txBody>
      </p:sp>
      <p:sp>
        <p:nvSpPr>
          <p:cNvPr id="14" name="Content Placeholder 2">
            <a:extLst>
              <a:ext uri="{FF2B5EF4-FFF2-40B4-BE49-F238E27FC236}">
                <a16:creationId xmlns:a16="http://schemas.microsoft.com/office/drawing/2014/main" id="{858EF394-B6A5-4885-A2EF-72E061697EED}"/>
              </a:ext>
            </a:extLst>
          </p:cNvPr>
          <p:cNvSpPr txBox="1">
            <a:spLocks/>
          </p:cNvSpPr>
          <p:nvPr/>
        </p:nvSpPr>
        <p:spPr>
          <a:xfrm>
            <a:off x="1301737" y="12958440"/>
            <a:ext cx="49904663" cy="2427086"/>
          </a:xfrm>
          <a:prstGeom prst="rect">
            <a:avLst/>
          </a:prstGeom>
          <a:noFill/>
        </p:spPr>
        <p:txBody>
          <a:bodyPr>
            <a:normAutofit/>
          </a:bodyPr>
          <a:lstStyle>
            <a:lvl1pPr marL="533415" indent="-533415" algn="l" defTabSz="5119305" rtl="0" fontAlgn="base">
              <a:spcBef>
                <a:spcPts val="1400"/>
              </a:spcBef>
              <a:spcAft>
                <a:spcPct val="0"/>
              </a:spcAft>
              <a:buClr>
                <a:schemeClr val="accent2"/>
              </a:buClr>
              <a:buFont typeface="Arial" panose="020B0604020202020204" pitchFamily="34" charset="0"/>
              <a:buChar char="•"/>
              <a:defRPr sz="3267" kern="1200">
                <a:solidFill>
                  <a:schemeClr val="tx1"/>
                </a:solidFill>
                <a:latin typeface="+mn-lt"/>
                <a:ea typeface="+mn-ea"/>
                <a:cs typeface="+mn-cs"/>
              </a:defRPr>
            </a:lvl1pPr>
            <a:lvl2pPr marL="1279827" indent="-533415" algn="l" defTabSz="5119305" rtl="0" fontAlgn="base">
              <a:spcBef>
                <a:spcPts val="1400"/>
              </a:spcBef>
              <a:spcAft>
                <a:spcPct val="0"/>
              </a:spcAft>
              <a:buClr>
                <a:schemeClr val="accent2"/>
              </a:buClr>
              <a:buFont typeface="Arial" panose="020B0604020202020204" pitchFamily="34" charset="0"/>
              <a:buChar char="•"/>
              <a:defRPr sz="2800" kern="1200">
                <a:solidFill>
                  <a:schemeClr val="tx1"/>
                </a:solidFill>
                <a:latin typeface="+mn-lt"/>
                <a:ea typeface="+mn-ea"/>
                <a:cs typeface="+mn-cs"/>
              </a:defRPr>
            </a:lvl2pPr>
            <a:lvl3pPr marL="1279827" indent="-533415" algn="l" defTabSz="5119305" rtl="0" fontAlgn="base">
              <a:spcBef>
                <a:spcPts val="1400"/>
              </a:spcBef>
              <a:spcAft>
                <a:spcPct val="0"/>
              </a:spcAft>
              <a:buClr>
                <a:schemeClr val="accent2"/>
              </a:buClr>
              <a:buFont typeface="Arial" panose="020B0604020202020204" pitchFamily="34" charset="0"/>
              <a:buChar char="•"/>
              <a:defRPr sz="2800" kern="1200">
                <a:solidFill>
                  <a:schemeClr val="tx1"/>
                </a:solidFill>
                <a:latin typeface="+mn-lt"/>
                <a:ea typeface="+mn-ea"/>
                <a:cs typeface="+mn-cs"/>
              </a:defRPr>
            </a:lvl3pPr>
            <a:lvl4pPr marL="1279827" indent="-533415" algn="l" defTabSz="5119305" rtl="0" fontAlgn="base">
              <a:spcBef>
                <a:spcPts val="1400"/>
              </a:spcBef>
              <a:spcAft>
                <a:spcPct val="0"/>
              </a:spcAft>
              <a:buClr>
                <a:schemeClr val="accent2"/>
              </a:buClr>
              <a:buFont typeface="Arial" panose="020B0604020202020204" pitchFamily="34" charset="0"/>
              <a:buChar char="•"/>
              <a:defRPr sz="2800" kern="1200">
                <a:solidFill>
                  <a:schemeClr val="tx1"/>
                </a:solidFill>
                <a:latin typeface="+mn-lt"/>
                <a:ea typeface="+mn-ea"/>
                <a:cs typeface="+mn-cs"/>
              </a:defRPr>
            </a:lvl4pPr>
            <a:lvl5pPr marL="1279827" indent="-533415" algn="l" defTabSz="5119305" rtl="0" fontAlgn="base">
              <a:spcBef>
                <a:spcPts val="1400"/>
              </a:spcBef>
              <a:spcAft>
                <a:spcPct val="0"/>
              </a:spcAft>
              <a:buClr>
                <a:schemeClr val="accent2"/>
              </a:buClr>
              <a:buFont typeface="Arial" panose="020B0604020202020204" pitchFamily="34" charset="0"/>
              <a:buChar char="•"/>
              <a:defRPr sz="2800" kern="1200">
                <a:solidFill>
                  <a:schemeClr val="tx1"/>
                </a:solidFill>
                <a:latin typeface="+mn-lt"/>
                <a:ea typeface="+mn-ea"/>
                <a:cs typeface="+mn-cs"/>
              </a:defRPr>
            </a:lvl5pPr>
            <a:lvl6pPr marL="1280197" indent="-533415" algn="l" defTabSz="5120786" rtl="0" eaLnBrk="1" latinLnBrk="0" hangingPunct="1">
              <a:lnSpc>
                <a:spcPct val="100000"/>
              </a:lnSpc>
              <a:spcBef>
                <a:spcPts val="1400"/>
              </a:spcBef>
              <a:buClr>
                <a:schemeClr val="accent2"/>
              </a:buClr>
              <a:buFont typeface="Arial" panose="020B0604020202020204" pitchFamily="34" charset="0"/>
              <a:buChar char="•"/>
              <a:defRPr sz="2800" kern="1200">
                <a:solidFill>
                  <a:schemeClr val="tx1"/>
                </a:solidFill>
                <a:latin typeface="+mn-lt"/>
                <a:ea typeface="+mn-ea"/>
                <a:cs typeface="+mn-cs"/>
              </a:defRPr>
            </a:lvl6pPr>
            <a:lvl7pPr marL="1280197" indent="-533415" algn="l" defTabSz="5120786" rtl="0" eaLnBrk="1" latinLnBrk="0" hangingPunct="1">
              <a:lnSpc>
                <a:spcPct val="100000"/>
              </a:lnSpc>
              <a:spcBef>
                <a:spcPts val="1400"/>
              </a:spcBef>
              <a:buClr>
                <a:schemeClr val="accent2"/>
              </a:buClr>
              <a:buFont typeface="Arial" panose="020B0604020202020204" pitchFamily="34" charset="0"/>
              <a:buChar char="•"/>
              <a:defRPr sz="2800" kern="1200">
                <a:solidFill>
                  <a:schemeClr val="tx1"/>
                </a:solidFill>
                <a:latin typeface="+mn-lt"/>
                <a:ea typeface="+mn-ea"/>
                <a:cs typeface="+mn-cs"/>
              </a:defRPr>
            </a:lvl7pPr>
            <a:lvl8pPr marL="1280197" indent="-533415" algn="l" defTabSz="5120786" rtl="0" eaLnBrk="1" latinLnBrk="0" hangingPunct="1">
              <a:lnSpc>
                <a:spcPct val="100000"/>
              </a:lnSpc>
              <a:spcBef>
                <a:spcPts val="1400"/>
              </a:spcBef>
              <a:buClr>
                <a:schemeClr val="accent2"/>
              </a:buClr>
              <a:buFont typeface="Arial" panose="020B0604020202020204" pitchFamily="34" charset="0"/>
              <a:buChar char="•"/>
              <a:defRPr sz="2800" kern="1200">
                <a:solidFill>
                  <a:schemeClr val="tx1"/>
                </a:solidFill>
                <a:latin typeface="+mn-lt"/>
                <a:ea typeface="+mn-ea"/>
                <a:cs typeface="+mn-cs"/>
              </a:defRPr>
            </a:lvl8pPr>
            <a:lvl9pPr marL="1280197" indent="-533415" algn="l" defTabSz="5120786" rtl="0" eaLnBrk="1" latinLnBrk="0" hangingPunct="1">
              <a:lnSpc>
                <a:spcPct val="100000"/>
              </a:lnSpc>
              <a:spcBef>
                <a:spcPts val="1400"/>
              </a:spcBef>
              <a:buClr>
                <a:schemeClr val="accent2"/>
              </a:buClr>
              <a:buFont typeface="Arial" panose="020B0604020202020204" pitchFamily="34" charset="0"/>
              <a:buChar char="•"/>
              <a:defRPr sz="2800" kern="1200">
                <a:solidFill>
                  <a:schemeClr val="tx1"/>
                </a:solidFill>
                <a:latin typeface="+mn-lt"/>
                <a:ea typeface="+mn-ea"/>
                <a:cs typeface="+mn-cs"/>
              </a:defRPr>
            </a:lvl9pPr>
          </a:lstStyle>
          <a:p>
            <a:pPr algn="just" eaLnBrk="1" hangingPunct="1"/>
            <a:r>
              <a:rPr lang="el-GR" sz="7200" dirty="0">
                <a:latin typeface="Calibri" panose="020F0502020204030204" pitchFamily="34" charset="0"/>
              </a:rPr>
              <a:t>Εκτιμώμενος Χρόνος Έκδοσης Απόφασης, 18 μήνες μετά τον Δικαστικό Χάρτη 1,5 έτη από σχεδόν 4 έτη πριν .</a:t>
            </a:r>
          </a:p>
        </p:txBody>
      </p:sp>
      <p:sp>
        <p:nvSpPr>
          <p:cNvPr id="7" name="Ορθογώνιο 6">
            <a:extLst>
              <a:ext uri="{FF2B5EF4-FFF2-40B4-BE49-F238E27FC236}">
                <a16:creationId xmlns:a16="http://schemas.microsoft.com/office/drawing/2014/main" id="{D593C0D9-CE89-4BD9-BD67-67F43E03C3F4}"/>
              </a:ext>
            </a:extLst>
          </p:cNvPr>
          <p:cNvSpPr/>
          <p:nvPr/>
        </p:nvSpPr>
        <p:spPr>
          <a:xfrm>
            <a:off x="4900540" y="19591367"/>
            <a:ext cx="4419599" cy="2985433"/>
          </a:xfrm>
          <a:prstGeom prst="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3"/>
          </a:lnRef>
          <a:fillRef idx="1">
            <a:schemeClr val="lt1"/>
          </a:fillRef>
          <a:effectRef idx="0">
            <a:schemeClr val="accent3"/>
          </a:effectRef>
          <a:fontRef idx="minor">
            <a:schemeClr val="dk1"/>
          </a:fontRef>
        </p:style>
        <p:txBody>
          <a:bodyPr wrap="square" anchor="ctr">
            <a:spAutoFit/>
          </a:bodyPr>
          <a:lstStyle/>
          <a:p>
            <a:pPr algn="ctr"/>
            <a:r>
              <a:rPr lang="el-GR" sz="4800" b="1" dirty="0">
                <a:solidFill>
                  <a:schemeClr val="tx1"/>
                </a:solidFill>
                <a:latin typeface="Calibri" panose="020F0502020204030204" pitchFamily="34" charset="0"/>
              </a:rPr>
              <a:t>Εισερχόμενες υποθέσεις</a:t>
            </a:r>
            <a:endParaRPr lang="en-US" sz="4800" b="1" dirty="0">
              <a:solidFill>
                <a:schemeClr val="tx1"/>
              </a:solidFill>
              <a:latin typeface="Calibri" panose="020F0502020204030204" pitchFamily="34" charset="0"/>
            </a:endParaRPr>
          </a:p>
          <a:p>
            <a:pPr algn="ctr"/>
            <a:endParaRPr lang="en-US" sz="2000" b="1" dirty="0">
              <a:solidFill>
                <a:schemeClr val="tx1"/>
              </a:solidFill>
              <a:latin typeface="Calibri" panose="020F0502020204030204" pitchFamily="34" charset="0"/>
            </a:endParaRPr>
          </a:p>
          <a:p>
            <a:pPr algn="ctr"/>
            <a:r>
              <a:rPr lang="el-GR" b="1" dirty="0">
                <a:solidFill>
                  <a:schemeClr val="tx1"/>
                </a:solidFill>
                <a:latin typeface="Calibri" panose="020F0502020204030204" pitchFamily="34" charset="0"/>
              </a:rPr>
              <a:t>249.028</a:t>
            </a:r>
            <a:r>
              <a:rPr lang="el-GR" sz="4800" b="1" dirty="0">
                <a:solidFill>
                  <a:schemeClr val="tx1"/>
                </a:solidFill>
                <a:latin typeface="Calibri" panose="020F0502020204030204" pitchFamily="34" charset="0"/>
              </a:rPr>
              <a:t> </a:t>
            </a:r>
          </a:p>
        </p:txBody>
      </p:sp>
      <p:sp>
        <p:nvSpPr>
          <p:cNvPr id="8" name="Ορθογώνιο 7">
            <a:extLst>
              <a:ext uri="{FF2B5EF4-FFF2-40B4-BE49-F238E27FC236}">
                <a16:creationId xmlns:a16="http://schemas.microsoft.com/office/drawing/2014/main" id="{0294AAFE-767A-4FAF-AB20-58DD7C69D7C2}"/>
              </a:ext>
            </a:extLst>
          </p:cNvPr>
          <p:cNvSpPr/>
          <p:nvPr/>
        </p:nvSpPr>
        <p:spPr>
          <a:xfrm>
            <a:off x="40710441" y="19676127"/>
            <a:ext cx="4419599" cy="2985433"/>
          </a:xfrm>
          <a:prstGeom prst="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3"/>
          </a:lnRef>
          <a:fillRef idx="1">
            <a:schemeClr val="lt1"/>
          </a:fillRef>
          <a:effectRef idx="0">
            <a:schemeClr val="accent3"/>
          </a:effectRef>
          <a:fontRef idx="minor">
            <a:schemeClr val="dk1"/>
          </a:fontRef>
        </p:style>
        <p:txBody>
          <a:bodyPr wrap="square" anchor="ctr">
            <a:spAutoFit/>
          </a:bodyPr>
          <a:lstStyle/>
          <a:p>
            <a:pPr algn="ctr"/>
            <a:r>
              <a:rPr lang="el-GR" sz="4800" b="1" dirty="0" err="1">
                <a:solidFill>
                  <a:schemeClr val="tx1"/>
                </a:solidFill>
                <a:latin typeface="Calibri" panose="020F0502020204030204" pitchFamily="34" charset="0"/>
              </a:rPr>
              <a:t>Περαιωθείσες</a:t>
            </a:r>
            <a:r>
              <a:rPr lang="el-GR" sz="4800" b="1" dirty="0">
                <a:solidFill>
                  <a:schemeClr val="tx1"/>
                </a:solidFill>
                <a:latin typeface="Calibri" panose="020F0502020204030204" pitchFamily="34" charset="0"/>
              </a:rPr>
              <a:t> υποθέσεις</a:t>
            </a:r>
            <a:endParaRPr lang="en-US" sz="4800" b="1" dirty="0">
              <a:solidFill>
                <a:schemeClr val="tx1"/>
              </a:solidFill>
              <a:latin typeface="Calibri" panose="020F0502020204030204" pitchFamily="34" charset="0"/>
            </a:endParaRPr>
          </a:p>
          <a:p>
            <a:pPr algn="ctr"/>
            <a:endParaRPr lang="en-US" sz="2000" b="1" dirty="0">
              <a:solidFill>
                <a:schemeClr val="tx1"/>
              </a:solidFill>
              <a:latin typeface="Calibri" panose="020F0502020204030204" pitchFamily="34" charset="0"/>
            </a:endParaRPr>
          </a:p>
          <a:p>
            <a:pPr algn="ctr"/>
            <a:r>
              <a:rPr lang="el-GR" b="1" dirty="0">
                <a:solidFill>
                  <a:schemeClr val="tx1"/>
                </a:solidFill>
                <a:latin typeface="Calibri" panose="020F0502020204030204" pitchFamily="34" charset="0"/>
              </a:rPr>
              <a:t>280.761</a:t>
            </a:r>
          </a:p>
        </p:txBody>
      </p:sp>
      <p:sp>
        <p:nvSpPr>
          <p:cNvPr id="9" name="Ορθογώνιο 8">
            <a:extLst>
              <a:ext uri="{FF2B5EF4-FFF2-40B4-BE49-F238E27FC236}">
                <a16:creationId xmlns:a16="http://schemas.microsoft.com/office/drawing/2014/main" id="{D5EE472E-5905-46E2-81D6-97BB748C2D47}"/>
              </a:ext>
            </a:extLst>
          </p:cNvPr>
          <p:cNvSpPr/>
          <p:nvPr/>
        </p:nvSpPr>
        <p:spPr>
          <a:xfrm>
            <a:off x="4848034" y="16020735"/>
            <a:ext cx="4419599" cy="2985433"/>
          </a:xfrm>
          <a:prstGeom prst="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3"/>
          </a:lnRef>
          <a:fillRef idx="1">
            <a:schemeClr val="lt1"/>
          </a:fillRef>
          <a:effectRef idx="0">
            <a:schemeClr val="accent3"/>
          </a:effectRef>
          <a:fontRef idx="minor">
            <a:schemeClr val="dk1"/>
          </a:fontRef>
        </p:style>
        <p:txBody>
          <a:bodyPr wrap="square" anchor="ctr">
            <a:spAutoFit/>
          </a:bodyPr>
          <a:lstStyle/>
          <a:p>
            <a:pPr algn="ctr"/>
            <a:r>
              <a:rPr lang="el-GR" sz="4800" b="1" dirty="0">
                <a:solidFill>
                  <a:schemeClr val="tx1"/>
                </a:solidFill>
                <a:latin typeface="Calibri" panose="020F0502020204030204" pitchFamily="34" charset="0"/>
              </a:rPr>
              <a:t>Εισερχόμενες υποθέσεις</a:t>
            </a:r>
            <a:endParaRPr lang="en-US" sz="4800" b="1" dirty="0">
              <a:solidFill>
                <a:schemeClr val="tx1"/>
              </a:solidFill>
              <a:latin typeface="Calibri" panose="020F0502020204030204" pitchFamily="34" charset="0"/>
            </a:endParaRPr>
          </a:p>
          <a:p>
            <a:pPr algn="ctr"/>
            <a:endParaRPr lang="en-US" sz="2000" b="1" dirty="0">
              <a:solidFill>
                <a:schemeClr val="tx1"/>
              </a:solidFill>
              <a:latin typeface="Calibri" panose="020F0502020204030204" pitchFamily="34" charset="0"/>
            </a:endParaRPr>
          </a:p>
          <a:p>
            <a:pPr algn="ctr"/>
            <a:r>
              <a:rPr lang="el-GR" b="1" dirty="0">
                <a:solidFill>
                  <a:schemeClr val="tx1"/>
                </a:solidFill>
                <a:latin typeface="Calibri" panose="020F0502020204030204" pitchFamily="34" charset="0"/>
              </a:rPr>
              <a:t>70.014</a:t>
            </a:r>
            <a:r>
              <a:rPr lang="el-GR" sz="4800" b="1" dirty="0">
                <a:solidFill>
                  <a:schemeClr val="tx1"/>
                </a:solidFill>
                <a:latin typeface="Calibri" panose="020F0502020204030204" pitchFamily="34" charset="0"/>
              </a:rPr>
              <a:t> </a:t>
            </a:r>
          </a:p>
        </p:txBody>
      </p:sp>
      <p:sp>
        <p:nvSpPr>
          <p:cNvPr id="11" name="Ορθογώνιο 10">
            <a:extLst>
              <a:ext uri="{FF2B5EF4-FFF2-40B4-BE49-F238E27FC236}">
                <a16:creationId xmlns:a16="http://schemas.microsoft.com/office/drawing/2014/main" id="{C406A540-C55D-4A68-B428-8A53D5C1F334}"/>
              </a:ext>
            </a:extLst>
          </p:cNvPr>
          <p:cNvSpPr/>
          <p:nvPr/>
        </p:nvSpPr>
        <p:spPr>
          <a:xfrm>
            <a:off x="40657935" y="16105495"/>
            <a:ext cx="4419599" cy="2985433"/>
          </a:xfrm>
          <a:prstGeom prst="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3"/>
          </a:lnRef>
          <a:fillRef idx="1">
            <a:schemeClr val="lt1"/>
          </a:fillRef>
          <a:effectRef idx="0">
            <a:schemeClr val="accent3"/>
          </a:effectRef>
          <a:fontRef idx="minor">
            <a:schemeClr val="dk1"/>
          </a:fontRef>
        </p:style>
        <p:txBody>
          <a:bodyPr wrap="square" anchor="ctr">
            <a:spAutoFit/>
          </a:bodyPr>
          <a:lstStyle/>
          <a:p>
            <a:pPr algn="ctr"/>
            <a:r>
              <a:rPr lang="el-GR" sz="4800" b="1" dirty="0" err="1">
                <a:solidFill>
                  <a:schemeClr val="tx1"/>
                </a:solidFill>
                <a:latin typeface="Calibri" panose="020F0502020204030204" pitchFamily="34" charset="0"/>
              </a:rPr>
              <a:t>Περαιωθείσες</a:t>
            </a:r>
            <a:r>
              <a:rPr lang="el-GR" sz="4800" b="1" dirty="0">
                <a:solidFill>
                  <a:schemeClr val="tx1"/>
                </a:solidFill>
                <a:latin typeface="Calibri" panose="020F0502020204030204" pitchFamily="34" charset="0"/>
              </a:rPr>
              <a:t> υποθέσεις</a:t>
            </a:r>
            <a:endParaRPr lang="en-US" sz="4800" b="1" dirty="0">
              <a:solidFill>
                <a:schemeClr val="tx1"/>
              </a:solidFill>
              <a:latin typeface="Calibri" panose="020F0502020204030204" pitchFamily="34" charset="0"/>
            </a:endParaRPr>
          </a:p>
          <a:p>
            <a:pPr algn="ctr"/>
            <a:endParaRPr lang="en-US" sz="2000" b="1" dirty="0">
              <a:solidFill>
                <a:schemeClr val="tx1"/>
              </a:solidFill>
              <a:latin typeface="Calibri" panose="020F0502020204030204" pitchFamily="34" charset="0"/>
            </a:endParaRPr>
          </a:p>
          <a:p>
            <a:pPr algn="ctr"/>
            <a:r>
              <a:rPr lang="el-GR" b="1" dirty="0">
                <a:solidFill>
                  <a:schemeClr val="tx1"/>
                </a:solidFill>
                <a:latin typeface="Calibri" panose="020F0502020204030204" pitchFamily="34" charset="0"/>
              </a:rPr>
              <a:t>60.182</a:t>
            </a:r>
            <a:r>
              <a:rPr lang="el-GR" sz="4800" b="1" dirty="0">
                <a:solidFill>
                  <a:schemeClr val="tx1"/>
                </a:solidFill>
                <a:latin typeface="Calibri" panose="020F0502020204030204" pitchFamily="34" charset="0"/>
              </a:rPr>
              <a:t> </a:t>
            </a:r>
          </a:p>
        </p:txBody>
      </p:sp>
      <p:pic>
        <p:nvPicPr>
          <p:cNvPr id="15" name="Εικόνα 14">
            <a:extLst>
              <a:ext uri="{FF2B5EF4-FFF2-40B4-BE49-F238E27FC236}">
                <a16:creationId xmlns:a16="http://schemas.microsoft.com/office/drawing/2014/main" id="{FB574616-EB7D-476D-BF63-6AEC2551746F}"/>
              </a:ext>
            </a:extLst>
          </p:cNvPr>
          <p:cNvPicPr>
            <a:picLocks noChangeAspect="1"/>
          </p:cNvPicPr>
          <p:nvPr/>
        </p:nvPicPr>
        <p:blipFill rotWithShape="1">
          <a:blip r:embed="rId3">
            <a:clrChange>
              <a:clrFrom>
                <a:srgbClr val="FFFFFF"/>
              </a:clrFrom>
              <a:clrTo>
                <a:srgbClr val="FFFFFF">
                  <a:alpha val="0"/>
                </a:srgbClr>
              </a:clrTo>
            </a:clrChange>
          </a:blip>
          <a:srcRect b="22544"/>
          <a:stretch/>
        </p:blipFill>
        <p:spPr>
          <a:xfrm>
            <a:off x="16195270" y="4169383"/>
            <a:ext cx="19213483" cy="6971057"/>
          </a:xfrm>
          <a:prstGeom prst="rect">
            <a:avLst/>
          </a:prstGeom>
        </p:spPr>
      </p:pic>
      <p:grpSp>
        <p:nvGrpSpPr>
          <p:cNvPr id="4" name="Ομάδα 3">
            <a:extLst>
              <a:ext uri="{FF2B5EF4-FFF2-40B4-BE49-F238E27FC236}">
                <a16:creationId xmlns:a16="http://schemas.microsoft.com/office/drawing/2014/main" id="{31AC2DCC-6C8F-4A85-A4F7-E42E6D37F6F1}"/>
              </a:ext>
            </a:extLst>
          </p:cNvPr>
          <p:cNvGrpSpPr/>
          <p:nvPr/>
        </p:nvGrpSpPr>
        <p:grpSpPr>
          <a:xfrm>
            <a:off x="16227636" y="11019448"/>
            <a:ext cx="19404590" cy="1938992"/>
            <a:chOff x="16227636" y="11019448"/>
            <a:chExt cx="19404590" cy="1938992"/>
          </a:xfrm>
        </p:grpSpPr>
        <p:sp>
          <p:nvSpPr>
            <p:cNvPr id="12" name="TextBox 11">
              <a:extLst>
                <a:ext uri="{FF2B5EF4-FFF2-40B4-BE49-F238E27FC236}">
                  <a16:creationId xmlns:a16="http://schemas.microsoft.com/office/drawing/2014/main" id="{1769309A-FE6E-4573-80E5-7432F61A28E2}"/>
                </a:ext>
              </a:extLst>
            </p:cNvPr>
            <p:cNvSpPr txBox="1"/>
            <p:nvPr/>
          </p:nvSpPr>
          <p:spPr>
            <a:xfrm>
              <a:off x="26496051" y="11019448"/>
              <a:ext cx="9136175" cy="1938992"/>
            </a:xfrm>
            <a:prstGeom prst="rect">
              <a:avLst/>
            </a:prstGeom>
            <a:noFill/>
          </p:spPr>
          <p:txBody>
            <a:bodyPr wrap="square" rtlCol="0">
              <a:spAutoFit/>
            </a:bodyPr>
            <a:lstStyle/>
            <a:p>
              <a:pPr algn="ctr"/>
              <a:r>
                <a:rPr lang="el-GR" sz="6000" b="1" dirty="0">
                  <a:solidFill>
                    <a:srgbClr val="094780"/>
                  </a:solidFill>
                </a:rPr>
                <a:t>18 μήνες εφαρμογής του Δικαστικού Χάρτη</a:t>
              </a:r>
            </a:p>
          </p:txBody>
        </p:sp>
        <p:sp>
          <p:nvSpPr>
            <p:cNvPr id="13" name="TextBox 12">
              <a:extLst>
                <a:ext uri="{FF2B5EF4-FFF2-40B4-BE49-F238E27FC236}">
                  <a16:creationId xmlns:a16="http://schemas.microsoft.com/office/drawing/2014/main" id="{81DF357D-ACC8-4A10-9B6B-1896CBC1F819}"/>
                </a:ext>
              </a:extLst>
            </p:cNvPr>
            <p:cNvSpPr txBox="1"/>
            <p:nvPr/>
          </p:nvSpPr>
          <p:spPr>
            <a:xfrm>
              <a:off x="16227636" y="11684821"/>
              <a:ext cx="9136175" cy="1015663"/>
            </a:xfrm>
            <a:prstGeom prst="rect">
              <a:avLst/>
            </a:prstGeom>
            <a:solidFill>
              <a:schemeClr val="bg1"/>
            </a:solidFill>
          </p:spPr>
          <p:txBody>
            <a:bodyPr wrap="square" rtlCol="0">
              <a:spAutoFit/>
            </a:bodyPr>
            <a:lstStyle/>
            <a:p>
              <a:r>
                <a:rPr lang="el-GR" sz="6000" b="1" dirty="0">
                  <a:solidFill>
                    <a:srgbClr val="094780"/>
                  </a:solidFill>
                </a:rPr>
                <a:t>Δικαστικό έτος 2023-2024</a:t>
              </a:r>
            </a:p>
          </p:txBody>
        </p:sp>
      </p:grpSp>
      <p:grpSp>
        <p:nvGrpSpPr>
          <p:cNvPr id="2" name="Ομάδα 1">
            <a:extLst>
              <a:ext uri="{FF2B5EF4-FFF2-40B4-BE49-F238E27FC236}">
                <a16:creationId xmlns:a16="http://schemas.microsoft.com/office/drawing/2014/main" id="{3FC32058-AD5F-4E75-8C90-F3112303506A}"/>
              </a:ext>
            </a:extLst>
          </p:cNvPr>
          <p:cNvGrpSpPr/>
          <p:nvPr/>
        </p:nvGrpSpPr>
        <p:grpSpPr>
          <a:xfrm>
            <a:off x="9905141" y="16571136"/>
            <a:ext cx="5304378" cy="5412099"/>
            <a:chOff x="9905141" y="16571136"/>
            <a:chExt cx="5304378" cy="5412099"/>
          </a:xfrm>
        </p:grpSpPr>
        <p:sp>
          <p:nvSpPr>
            <p:cNvPr id="16" name="TextBox 15">
              <a:extLst>
                <a:ext uri="{FF2B5EF4-FFF2-40B4-BE49-F238E27FC236}">
                  <a16:creationId xmlns:a16="http://schemas.microsoft.com/office/drawing/2014/main" id="{0F2C625A-743F-4D3E-B6F1-2329A89EF583}"/>
                </a:ext>
              </a:extLst>
            </p:cNvPr>
            <p:cNvSpPr txBox="1"/>
            <p:nvPr/>
          </p:nvSpPr>
          <p:spPr>
            <a:xfrm>
              <a:off x="9957232" y="16571136"/>
              <a:ext cx="5252287" cy="1754326"/>
            </a:xfrm>
            <a:prstGeom prst="rect">
              <a:avLst/>
            </a:prstGeom>
            <a:solidFill>
              <a:schemeClr val="bg1"/>
            </a:solidFill>
          </p:spPr>
          <p:txBody>
            <a:bodyPr wrap="square" rtlCol="0">
              <a:spAutoFit/>
            </a:bodyPr>
            <a:lstStyle/>
            <a:p>
              <a:r>
                <a:rPr lang="el-GR" sz="5400" b="1" dirty="0">
                  <a:solidFill>
                    <a:srgbClr val="094780"/>
                  </a:solidFill>
                </a:rPr>
                <a:t>Δικαστικό έτος 2023-2024</a:t>
              </a:r>
            </a:p>
          </p:txBody>
        </p:sp>
        <p:sp>
          <p:nvSpPr>
            <p:cNvPr id="18" name="TextBox 17">
              <a:extLst>
                <a:ext uri="{FF2B5EF4-FFF2-40B4-BE49-F238E27FC236}">
                  <a16:creationId xmlns:a16="http://schemas.microsoft.com/office/drawing/2014/main" id="{86937078-3763-43AC-96D0-AED649DEBA86}"/>
                </a:ext>
              </a:extLst>
            </p:cNvPr>
            <p:cNvSpPr txBox="1"/>
            <p:nvPr/>
          </p:nvSpPr>
          <p:spPr>
            <a:xfrm>
              <a:off x="9905141" y="19674911"/>
              <a:ext cx="5179887" cy="2308324"/>
            </a:xfrm>
            <a:prstGeom prst="rect">
              <a:avLst/>
            </a:prstGeom>
            <a:solidFill>
              <a:schemeClr val="bg1"/>
            </a:solidFill>
          </p:spPr>
          <p:txBody>
            <a:bodyPr wrap="square" rtlCol="0">
              <a:spAutoFit/>
            </a:bodyPr>
            <a:lstStyle/>
            <a:p>
              <a:pPr algn="ctr"/>
              <a:r>
                <a:rPr lang="el-GR" sz="4800" b="1" dirty="0">
                  <a:solidFill>
                    <a:srgbClr val="094780"/>
                  </a:solidFill>
                </a:rPr>
                <a:t>18 μήνες εφαρμογής του Δικαστικού Χάρτη</a:t>
              </a:r>
            </a:p>
          </p:txBody>
        </p:sp>
      </p:grpSp>
      <p:pic>
        <p:nvPicPr>
          <p:cNvPr id="17" name="Εικόνα 16">
            <a:extLst>
              <a:ext uri="{FF2B5EF4-FFF2-40B4-BE49-F238E27FC236}">
                <a16:creationId xmlns:a16="http://schemas.microsoft.com/office/drawing/2014/main" id="{D7D6A712-0AC4-4DD7-960B-91F17F3F5BE4}"/>
              </a:ext>
            </a:extLst>
          </p:cNvPr>
          <p:cNvPicPr/>
          <p:nvPr/>
        </p:nvPicPr>
        <p:blipFill rotWithShape="1">
          <a:blip r:embed="rId4">
            <a:extLst>
              <a:ext uri="{28A0092B-C50C-407E-A947-70E740481C1C}">
                <a14:useLocalDpi xmlns:a14="http://schemas.microsoft.com/office/drawing/2010/main" val="0"/>
              </a:ext>
            </a:extLst>
          </a:blip>
          <a:srcRect l="18497"/>
          <a:stretch/>
        </p:blipFill>
        <p:spPr bwMode="auto">
          <a:xfrm>
            <a:off x="15209518" y="14379725"/>
            <a:ext cx="25233265" cy="8640000"/>
          </a:xfrm>
          <a:prstGeom prst="rect">
            <a:avLst/>
          </a:prstGeom>
          <a:noFill/>
          <a:ln>
            <a:noFill/>
          </a:ln>
        </p:spPr>
      </p:pic>
    </p:spTree>
    <p:extLst>
      <p:ext uri="{BB962C8B-B14F-4D97-AF65-F5344CB8AC3E}">
        <p14:creationId xmlns:p14="http://schemas.microsoft.com/office/powerpoint/2010/main" val="7679959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4"/>
                                        </p:tgtEl>
                                        <p:attrNameLst>
                                          <p:attrName>style.visibility</p:attrName>
                                        </p:attrNameLst>
                                      </p:cBhvr>
                                      <p:to>
                                        <p:strVal val="visible"/>
                                      </p:to>
                                    </p:set>
                                    <p:animEffect transition="in" filter="fade">
                                      <p:cBhvr>
                                        <p:cTn id="11" dur="500"/>
                                        <p:tgtEl>
                                          <p:spTgt spid="14"/>
                                        </p:tgtEl>
                                      </p:cBhvr>
                                    </p:animEffect>
                                  </p:childTnLst>
                                </p:cTn>
                              </p:par>
                              <p:par>
                                <p:cTn id="12" presetID="1" presetClass="entr" presetSubtype="0" fill="hold" grpId="0" nodeType="withEffect">
                                  <p:stCondLst>
                                    <p:cond delay="0"/>
                                  </p:stCondLst>
                                  <p:childTnLst>
                                    <p:set>
                                      <p:cBhvr>
                                        <p:cTn id="13" dur="1" fill="hold">
                                          <p:stCondLst>
                                            <p:cond delay="0"/>
                                          </p:stCondLst>
                                        </p:cTn>
                                        <p:tgtEl>
                                          <p:spTgt spid="7"/>
                                        </p:tgtEl>
                                        <p:attrNameLst>
                                          <p:attrName>style.visibility</p:attrName>
                                        </p:attrNameLst>
                                      </p:cBhvr>
                                      <p:to>
                                        <p:strVal val="visible"/>
                                      </p:to>
                                    </p:set>
                                  </p:childTnLst>
                                </p:cTn>
                              </p:par>
                              <p:par>
                                <p:cTn id="14" presetID="1" presetClass="entr" presetSubtype="0" fill="hold" grpId="0" nodeType="withEffect">
                                  <p:stCondLst>
                                    <p:cond delay="0"/>
                                  </p:stCondLst>
                                  <p:childTnLst>
                                    <p:set>
                                      <p:cBhvr>
                                        <p:cTn id="15" dur="1" fill="hold">
                                          <p:stCondLst>
                                            <p:cond delay="0"/>
                                          </p:stCondLst>
                                        </p:cTn>
                                        <p:tgtEl>
                                          <p:spTgt spid="8"/>
                                        </p:tgtEl>
                                        <p:attrNameLst>
                                          <p:attrName>style.visibility</p:attrName>
                                        </p:attrNameLst>
                                      </p:cBhvr>
                                      <p:to>
                                        <p:strVal val="visible"/>
                                      </p:to>
                                    </p:set>
                                  </p:childTnLst>
                                </p:cTn>
                              </p:par>
                              <p:par>
                                <p:cTn id="16" presetID="1" presetClass="entr" presetSubtype="0" fill="hold" grpId="0" nodeType="withEffect">
                                  <p:stCondLst>
                                    <p:cond delay="0"/>
                                  </p:stCondLst>
                                  <p:childTnLst>
                                    <p:set>
                                      <p:cBhvr>
                                        <p:cTn id="17" dur="1" fill="hold">
                                          <p:stCondLst>
                                            <p:cond delay="0"/>
                                          </p:stCondLst>
                                        </p:cTn>
                                        <p:tgtEl>
                                          <p:spTgt spid="9"/>
                                        </p:tgtEl>
                                        <p:attrNameLst>
                                          <p:attrName>style.visibility</p:attrName>
                                        </p:attrNameLst>
                                      </p:cBhvr>
                                      <p:to>
                                        <p:strVal val="visible"/>
                                      </p:to>
                                    </p:set>
                                  </p:childTnLst>
                                </p:cTn>
                              </p:par>
                              <p:par>
                                <p:cTn id="18" presetID="1" presetClass="entr" presetSubtype="0" fill="hold" grpId="0" nodeType="withEffect">
                                  <p:stCondLst>
                                    <p:cond delay="0"/>
                                  </p:stCondLst>
                                  <p:childTnLst>
                                    <p:set>
                                      <p:cBhvr>
                                        <p:cTn id="19"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4" grpId="0"/>
      <p:bldP spid="7" grpId="0" animBg="1"/>
      <p:bldP spid="8" grpId="0" animBg="1"/>
      <p:bldP spid="9" grpId="0" animBg="1"/>
      <p:bldP spid="11"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1D9440-6925-BEE8-9784-E98D73411A14}"/>
            </a:ext>
          </a:extLst>
        </p:cNvPr>
        <p:cNvGrpSpPr/>
        <p:nvPr/>
      </p:nvGrpSpPr>
      <p:grpSpPr>
        <a:xfrm>
          <a:off x="0" y="0"/>
          <a:ext cx="0" cy="0"/>
          <a:chOff x="0" y="0"/>
          <a:chExt cx="0" cy="0"/>
        </a:xfrm>
      </p:grpSpPr>
      <p:sp>
        <p:nvSpPr>
          <p:cNvPr id="3" name="Τίτλος 2">
            <a:extLst>
              <a:ext uri="{FF2B5EF4-FFF2-40B4-BE49-F238E27FC236}">
                <a16:creationId xmlns:a16="http://schemas.microsoft.com/office/drawing/2014/main" id="{EFEB1259-0D6B-A926-AC85-9D061C814D13}"/>
              </a:ext>
            </a:extLst>
          </p:cNvPr>
          <p:cNvSpPr>
            <a:spLocks noGrp="1"/>
          </p:cNvSpPr>
          <p:nvPr>
            <p:ph type="title"/>
          </p:nvPr>
        </p:nvSpPr>
        <p:spPr>
          <a:xfrm>
            <a:off x="822961" y="359496"/>
            <a:ext cx="50808776" cy="2780977"/>
          </a:xfrm>
        </p:spPr>
        <p:txBody>
          <a:bodyPr/>
          <a:lstStyle/>
          <a:p>
            <a:pPr algn="ctr"/>
            <a:r>
              <a:rPr lang="en-US" sz="11000" dirty="0"/>
              <a:t>H </a:t>
            </a:r>
            <a:r>
              <a:rPr lang="el-GR" sz="11000" dirty="0"/>
              <a:t>απόδοση των Πρωτοδικείων </a:t>
            </a:r>
            <a:r>
              <a:rPr lang="el-GR" sz="11000" i="1" u="sng" dirty="0">
                <a:effectLst>
                  <a:outerShdw blurRad="38100" dist="38100" dir="2700000" algn="tl">
                    <a:srgbClr val="000000">
                      <a:alpha val="43137"/>
                    </a:srgbClr>
                  </a:outerShdw>
                </a:effectLst>
              </a:rPr>
              <a:t>Πλην του Πρωτοδικείου Αθηνών </a:t>
            </a:r>
            <a:r>
              <a:rPr lang="en-US" sz="11000" dirty="0"/>
              <a:t>1</a:t>
            </a:r>
            <a:r>
              <a:rPr lang="el-GR" sz="11000" dirty="0"/>
              <a:t>8</a:t>
            </a:r>
            <a:r>
              <a:rPr lang="en-US" sz="11000" dirty="0"/>
              <a:t> </a:t>
            </a:r>
            <a:r>
              <a:rPr lang="el-GR" sz="11000" dirty="0"/>
              <a:t>μήνες από την εφαρμογή του Δικαστικού Χάρτη</a:t>
            </a:r>
            <a:r>
              <a:rPr lang="en-US" sz="9600" dirty="0"/>
              <a:t> </a:t>
            </a:r>
            <a:r>
              <a:rPr lang="en-US" sz="6000" dirty="0"/>
              <a:t>(</a:t>
            </a:r>
            <a:r>
              <a:rPr lang="el-GR" sz="6000" dirty="0"/>
              <a:t>48</a:t>
            </a:r>
            <a:r>
              <a:rPr lang="en-US" sz="6000" dirty="0"/>
              <a:t>%</a:t>
            </a:r>
            <a:r>
              <a:rPr lang="el-GR" sz="6000" dirty="0"/>
              <a:t> της συνολικής Δικαστηριακής Ύλης</a:t>
            </a:r>
            <a:r>
              <a:rPr lang="en-US" sz="6000" dirty="0"/>
              <a:t>)</a:t>
            </a:r>
            <a:endParaRPr lang="el-GR" sz="6000" dirty="0"/>
          </a:p>
        </p:txBody>
      </p:sp>
      <p:sp>
        <p:nvSpPr>
          <p:cNvPr id="6" name="Content Placeholder 2">
            <a:extLst>
              <a:ext uri="{FF2B5EF4-FFF2-40B4-BE49-F238E27FC236}">
                <a16:creationId xmlns:a16="http://schemas.microsoft.com/office/drawing/2014/main" id="{04765CA4-ABB1-DDE2-F3CA-80D3FB50B265}"/>
              </a:ext>
            </a:extLst>
          </p:cNvPr>
          <p:cNvSpPr txBox="1">
            <a:spLocks/>
          </p:cNvSpPr>
          <p:nvPr/>
        </p:nvSpPr>
        <p:spPr>
          <a:xfrm>
            <a:off x="822961" y="23380313"/>
            <a:ext cx="49081700" cy="3402327"/>
          </a:xfrm>
          <a:prstGeom prst="rect">
            <a:avLst/>
          </a:prstGeom>
          <a:noFill/>
        </p:spPr>
        <p:txBody>
          <a:bodyPr>
            <a:normAutofit/>
          </a:bodyPr>
          <a:lstStyle>
            <a:lvl1pPr marL="533415" indent="-533415" algn="l" defTabSz="5119305" rtl="0" fontAlgn="base">
              <a:spcBef>
                <a:spcPts val="1400"/>
              </a:spcBef>
              <a:spcAft>
                <a:spcPct val="0"/>
              </a:spcAft>
              <a:buClr>
                <a:schemeClr val="accent2"/>
              </a:buClr>
              <a:buFont typeface="Arial" panose="020B0604020202020204" pitchFamily="34" charset="0"/>
              <a:buChar char="•"/>
              <a:defRPr sz="3267" kern="1200">
                <a:solidFill>
                  <a:schemeClr val="tx1"/>
                </a:solidFill>
                <a:latin typeface="+mn-lt"/>
                <a:ea typeface="+mn-ea"/>
                <a:cs typeface="+mn-cs"/>
              </a:defRPr>
            </a:lvl1pPr>
            <a:lvl2pPr marL="1279827" indent="-533415" algn="l" defTabSz="5119305" rtl="0" fontAlgn="base">
              <a:spcBef>
                <a:spcPts val="1400"/>
              </a:spcBef>
              <a:spcAft>
                <a:spcPct val="0"/>
              </a:spcAft>
              <a:buClr>
                <a:schemeClr val="accent2"/>
              </a:buClr>
              <a:buFont typeface="Arial" panose="020B0604020202020204" pitchFamily="34" charset="0"/>
              <a:buChar char="•"/>
              <a:defRPr sz="2800" kern="1200">
                <a:solidFill>
                  <a:schemeClr val="tx1"/>
                </a:solidFill>
                <a:latin typeface="+mn-lt"/>
                <a:ea typeface="+mn-ea"/>
                <a:cs typeface="+mn-cs"/>
              </a:defRPr>
            </a:lvl2pPr>
            <a:lvl3pPr marL="1279827" indent="-533415" algn="l" defTabSz="5119305" rtl="0" fontAlgn="base">
              <a:spcBef>
                <a:spcPts val="1400"/>
              </a:spcBef>
              <a:spcAft>
                <a:spcPct val="0"/>
              </a:spcAft>
              <a:buClr>
                <a:schemeClr val="accent2"/>
              </a:buClr>
              <a:buFont typeface="Arial" panose="020B0604020202020204" pitchFamily="34" charset="0"/>
              <a:buChar char="•"/>
              <a:defRPr sz="2800" kern="1200">
                <a:solidFill>
                  <a:schemeClr val="tx1"/>
                </a:solidFill>
                <a:latin typeface="+mn-lt"/>
                <a:ea typeface="+mn-ea"/>
                <a:cs typeface="+mn-cs"/>
              </a:defRPr>
            </a:lvl3pPr>
            <a:lvl4pPr marL="1279827" indent="-533415" algn="l" defTabSz="5119305" rtl="0" fontAlgn="base">
              <a:spcBef>
                <a:spcPts val="1400"/>
              </a:spcBef>
              <a:spcAft>
                <a:spcPct val="0"/>
              </a:spcAft>
              <a:buClr>
                <a:schemeClr val="accent2"/>
              </a:buClr>
              <a:buFont typeface="Arial" panose="020B0604020202020204" pitchFamily="34" charset="0"/>
              <a:buChar char="•"/>
              <a:defRPr sz="2800" kern="1200">
                <a:solidFill>
                  <a:schemeClr val="tx1"/>
                </a:solidFill>
                <a:latin typeface="+mn-lt"/>
                <a:ea typeface="+mn-ea"/>
                <a:cs typeface="+mn-cs"/>
              </a:defRPr>
            </a:lvl4pPr>
            <a:lvl5pPr marL="1279827" indent="-533415" algn="l" defTabSz="5119305" rtl="0" fontAlgn="base">
              <a:spcBef>
                <a:spcPts val="1400"/>
              </a:spcBef>
              <a:spcAft>
                <a:spcPct val="0"/>
              </a:spcAft>
              <a:buClr>
                <a:schemeClr val="accent2"/>
              </a:buClr>
              <a:buFont typeface="Arial" panose="020B0604020202020204" pitchFamily="34" charset="0"/>
              <a:buChar char="•"/>
              <a:defRPr sz="2800" kern="1200">
                <a:solidFill>
                  <a:schemeClr val="tx1"/>
                </a:solidFill>
                <a:latin typeface="+mn-lt"/>
                <a:ea typeface="+mn-ea"/>
                <a:cs typeface="+mn-cs"/>
              </a:defRPr>
            </a:lvl5pPr>
            <a:lvl6pPr marL="1280197" indent="-533415" algn="l" defTabSz="5120786" rtl="0" eaLnBrk="1" latinLnBrk="0" hangingPunct="1">
              <a:lnSpc>
                <a:spcPct val="100000"/>
              </a:lnSpc>
              <a:spcBef>
                <a:spcPts val="1400"/>
              </a:spcBef>
              <a:buClr>
                <a:schemeClr val="accent2"/>
              </a:buClr>
              <a:buFont typeface="Arial" panose="020B0604020202020204" pitchFamily="34" charset="0"/>
              <a:buChar char="•"/>
              <a:defRPr sz="2800" kern="1200">
                <a:solidFill>
                  <a:schemeClr val="tx1"/>
                </a:solidFill>
                <a:latin typeface="+mn-lt"/>
                <a:ea typeface="+mn-ea"/>
                <a:cs typeface="+mn-cs"/>
              </a:defRPr>
            </a:lvl6pPr>
            <a:lvl7pPr marL="1280197" indent="-533415" algn="l" defTabSz="5120786" rtl="0" eaLnBrk="1" latinLnBrk="0" hangingPunct="1">
              <a:lnSpc>
                <a:spcPct val="100000"/>
              </a:lnSpc>
              <a:spcBef>
                <a:spcPts val="1400"/>
              </a:spcBef>
              <a:buClr>
                <a:schemeClr val="accent2"/>
              </a:buClr>
              <a:buFont typeface="Arial" panose="020B0604020202020204" pitchFamily="34" charset="0"/>
              <a:buChar char="•"/>
              <a:defRPr sz="2800" kern="1200">
                <a:solidFill>
                  <a:schemeClr val="tx1"/>
                </a:solidFill>
                <a:latin typeface="+mn-lt"/>
                <a:ea typeface="+mn-ea"/>
                <a:cs typeface="+mn-cs"/>
              </a:defRPr>
            </a:lvl7pPr>
            <a:lvl8pPr marL="1280197" indent="-533415" algn="l" defTabSz="5120786" rtl="0" eaLnBrk="1" latinLnBrk="0" hangingPunct="1">
              <a:lnSpc>
                <a:spcPct val="100000"/>
              </a:lnSpc>
              <a:spcBef>
                <a:spcPts val="1400"/>
              </a:spcBef>
              <a:buClr>
                <a:schemeClr val="accent2"/>
              </a:buClr>
              <a:buFont typeface="Arial" panose="020B0604020202020204" pitchFamily="34" charset="0"/>
              <a:buChar char="•"/>
              <a:defRPr sz="2800" kern="1200">
                <a:solidFill>
                  <a:schemeClr val="tx1"/>
                </a:solidFill>
                <a:latin typeface="+mn-lt"/>
                <a:ea typeface="+mn-ea"/>
                <a:cs typeface="+mn-cs"/>
              </a:defRPr>
            </a:lvl8pPr>
            <a:lvl9pPr marL="1280197" indent="-533415" algn="l" defTabSz="5120786" rtl="0" eaLnBrk="1" latinLnBrk="0" hangingPunct="1">
              <a:lnSpc>
                <a:spcPct val="100000"/>
              </a:lnSpc>
              <a:spcBef>
                <a:spcPts val="1400"/>
              </a:spcBef>
              <a:buClr>
                <a:schemeClr val="accent2"/>
              </a:buClr>
              <a:buFont typeface="Arial" panose="020B0604020202020204" pitchFamily="34" charset="0"/>
              <a:buChar char="•"/>
              <a:defRPr sz="2800" kern="1200">
                <a:solidFill>
                  <a:schemeClr val="tx1"/>
                </a:solidFill>
                <a:latin typeface="+mn-lt"/>
                <a:ea typeface="+mn-ea"/>
                <a:cs typeface="+mn-cs"/>
              </a:defRPr>
            </a:lvl9pPr>
          </a:lstStyle>
          <a:p>
            <a:pPr algn="just" eaLnBrk="1" hangingPunct="1"/>
            <a:r>
              <a:rPr lang="el-GR" sz="7200" b="1" dirty="0">
                <a:solidFill>
                  <a:schemeClr val="accent6"/>
                </a:solidFill>
                <a:effectLst>
                  <a:outerShdw blurRad="38100" dist="38100" dir="2700000" algn="tl">
                    <a:srgbClr val="000000">
                      <a:alpha val="43137"/>
                    </a:srgbClr>
                  </a:outerShdw>
                </a:effectLst>
                <a:latin typeface="Calibri" panose="020F0502020204030204" pitchFamily="34" charset="0"/>
              </a:rPr>
              <a:t>Το ποσοστό εκκαθάρισης υποθέσεων έχει επίσης βελτιωθεί σημαντικά ενώ ήδη κινείται στο 110,8% το πρώτο τρίμηνο του 2026</a:t>
            </a:r>
            <a:r>
              <a:rPr lang="el-GR" sz="7200" dirty="0">
                <a:latin typeface="Calibri" panose="020F0502020204030204" pitchFamily="34" charset="0"/>
              </a:rPr>
              <a:t>. </a:t>
            </a:r>
          </a:p>
        </p:txBody>
      </p:sp>
      <p:sp>
        <p:nvSpPr>
          <p:cNvPr id="10" name="Content Placeholder 2">
            <a:extLst>
              <a:ext uri="{FF2B5EF4-FFF2-40B4-BE49-F238E27FC236}">
                <a16:creationId xmlns:a16="http://schemas.microsoft.com/office/drawing/2014/main" id="{F97E3A94-6D01-4FA0-9F43-A73B30AC417B}"/>
              </a:ext>
            </a:extLst>
          </p:cNvPr>
          <p:cNvSpPr txBox="1">
            <a:spLocks/>
          </p:cNvSpPr>
          <p:nvPr/>
        </p:nvSpPr>
        <p:spPr>
          <a:xfrm>
            <a:off x="12495085" y="3046448"/>
            <a:ext cx="26216229" cy="1794342"/>
          </a:xfrm>
          <a:prstGeom prst="rect">
            <a:avLst/>
          </a:prstGeom>
          <a:noFill/>
        </p:spPr>
        <p:txBody>
          <a:bodyPr>
            <a:normAutofit/>
          </a:bodyPr>
          <a:lstStyle>
            <a:lvl1pPr marL="533415" indent="-533415" algn="l" defTabSz="5119305" rtl="0" fontAlgn="base">
              <a:spcBef>
                <a:spcPts val="1400"/>
              </a:spcBef>
              <a:spcAft>
                <a:spcPct val="0"/>
              </a:spcAft>
              <a:buClr>
                <a:schemeClr val="accent2"/>
              </a:buClr>
              <a:buFont typeface="Arial" panose="020B0604020202020204" pitchFamily="34" charset="0"/>
              <a:buChar char="•"/>
              <a:defRPr sz="3267" kern="1200">
                <a:solidFill>
                  <a:schemeClr val="tx1"/>
                </a:solidFill>
                <a:latin typeface="+mn-lt"/>
                <a:ea typeface="+mn-ea"/>
                <a:cs typeface="+mn-cs"/>
              </a:defRPr>
            </a:lvl1pPr>
            <a:lvl2pPr marL="1279827" indent="-533415" algn="l" defTabSz="5119305" rtl="0" fontAlgn="base">
              <a:spcBef>
                <a:spcPts val="1400"/>
              </a:spcBef>
              <a:spcAft>
                <a:spcPct val="0"/>
              </a:spcAft>
              <a:buClr>
                <a:schemeClr val="accent2"/>
              </a:buClr>
              <a:buFont typeface="Arial" panose="020B0604020202020204" pitchFamily="34" charset="0"/>
              <a:buChar char="•"/>
              <a:defRPr sz="2800" kern="1200">
                <a:solidFill>
                  <a:schemeClr val="tx1"/>
                </a:solidFill>
                <a:latin typeface="+mn-lt"/>
                <a:ea typeface="+mn-ea"/>
                <a:cs typeface="+mn-cs"/>
              </a:defRPr>
            </a:lvl2pPr>
            <a:lvl3pPr marL="1279827" indent="-533415" algn="l" defTabSz="5119305" rtl="0" fontAlgn="base">
              <a:spcBef>
                <a:spcPts val="1400"/>
              </a:spcBef>
              <a:spcAft>
                <a:spcPct val="0"/>
              </a:spcAft>
              <a:buClr>
                <a:schemeClr val="accent2"/>
              </a:buClr>
              <a:buFont typeface="Arial" panose="020B0604020202020204" pitchFamily="34" charset="0"/>
              <a:buChar char="•"/>
              <a:defRPr sz="2800" kern="1200">
                <a:solidFill>
                  <a:schemeClr val="tx1"/>
                </a:solidFill>
                <a:latin typeface="+mn-lt"/>
                <a:ea typeface="+mn-ea"/>
                <a:cs typeface="+mn-cs"/>
              </a:defRPr>
            </a:lvl3pPr>
            <a:lvl4pPr marL="1279827" indent="-533415" algn="l" defTabSz="5119305" rtl="0" fontAlgn="base">
              <a:spcBef>
                <a:spcPts val="1400"/>
              </a:spcBef>
              <a:spcAft>
                <a:spcPct val="0"/>
              </a:spcAft>
              <a:buClr>
                <a:schemeClr val="accent2"/>
              </a:buClr>
              <a:buFont typeface="Arial" panose="020B0604020202020204" pitchFamily="34" charset="0"/>
              <a:buChar char="•"/>
              <a:defRPr sz="2800" kern="1200">
                <a:solidFill>
                  <a:schemeClr val="tx1"/>
                </a:solidFill>
                <a:latin typeface="+mn-lt"/>
                <a:ea typeface="+mn-ea"/>
                <a:cs typeface="+mn-cs"/>
              </a:defRPr>
            </a:lvl4pPr>
            <a:lvl5pPr marL="1279827" indent="-533415" algn="l" defTabSz="5119305" rtl="0" fontAlgn="base">
              <a:spcBef>
                <a:spcPts val="1400"/>
              </a:spcBef>
              <a:spcAft>
                <a:spcPct val="0"/>
              </a:spcAft>
              <a:buClr>
                <a:schemeClr val="accent2"/>
              </a:buClr>
              <a:buFont typeface="Arial" panose="020B0604020202020204" pitchFamily="34" charset="0"/>
              <a:buChar char="•"/>
              <a:defRPr sz="2800" kern="1200">
                <a:solidFill>
                  <a:schemeClr val="tx1"/>
                </a:solidFill>
                <a:latin typeface="+mn-lt"/>
                <a:ea typeface="+mn-ea"/>
                <a:cs typeface="+mn-cs"/>
              </a:defRPr>
            </a:lvl5pPr>
            <a:lvl6pPr marL="1280197" indent="-533415" algn="l" defTabSz="5120786" rtl="0" eaLnBrk="1" latinLnBrk="0" hangingPunct="1">
              <a:lnSpc>
                <a:spcPct val="100000"/>
              </a:lnSpc>
              <a:spcBef>
                <a:spcPts val="1400"/>
              </a:spcBef>
              <a:buClr>
                <a:schemeClr val="accent2"/>
              </a:buClr>
              <a:buFont typeface="Arial" panose="020B0604020202020204" pitchFamily="34" charset="0"/>
              <a:buChar char="•"/>
              <a:defRPr sz="2800" kern="1200">
                <a:solidFill>
                  <a:schemeClr val="tx1"/>
                </a:solidFill>
                <a:latin typeface="+mn-lt"/>
                <a:ea typeface="+mn-ea"/>
                <a:cs typeface="+mn-cs"/>
              </a:defRPr>
            </a:lvl6pPr>
            <a:lvl7pPr marL="1280197" indent="-533415" algn="l" defTabSz="5120786" rtl="0" eaLnBrk="1" latinLnBrk="0" hangingPunct="1">
              <a:lnSpc>
                <a:spcPct val="100000"/>
              </a:lnSpc>
              <a:spcBef>
                <a:spcPts val="1400"/>
              </a:spcBef>
              <a:buClr>
                <a:schemeClr val="accent2"/>
              </a:buClr>
              <a:buFont typeface="Arial" panose="020B0604020202020204" pitchFamily="34" charset="0"/>
              <a:buChar char="•"/>
              <a:defRPr sz="2800" kern="1200">
                <a:solidFill>
                  <a:schemeClr val="tx1"/>
                </a:solidFill>
                <a:latin typeface="+mn-lt"/>
                <a:ea typeface="+mn-ea"/>
                <a:cs typeface="+mn-cs"/>
              </a:defRPr>
            </a:lvl7pPr>
            <a:lvl8pPr marL="1280197" indent="-533415" algn="l" defTabSz="5120786" rtl="0" eaLnBrk="1" latinLnBrk="0" hangingPunct="1">
              <a:lnSpc>
                <a:spcPct val="100000"/>
              </a:lnSpc>
              <a:spcBef>
                <a:spcPts val="1400"/>
              </a:spcBef>
              <a:buClr>
                <a:schemeClr val="accent2"/>
              </a:buClr>
              <a:buFont typeface="Arial" panose="020B0604020202020204" pitchFamily="34" charset="0"/>
              <a:buChar char="•"/>
              <a:defRPr sz="2800" kern="1200">
                <a:solidFill>
                  <a:schemeClr val="tx1"/>
                </a:solidFill>
                <a:latin typeface="+mn-lt"/>
                <a:ea typeface="+mn-ea"/>
                <a:cs typeface="+mn-cs"/>
              </a:defRPr>
            </a:lvl8pPr>
            <a:lvl9pPr marL="1280197" indent="-533415" algn="l" defTabSz="5120786" rtl="0" eaLnBrk="1" latinLnBrk="0" hangingPunct="1">
              <a:lnSpc>
                <a:spcPct val="100000"/>
              </a:lnSpc>
              <a:spcBef>
                <a:spcPts val="1400"/>
              </a:spcBef>
              <a:buClr>
                <a:schemeClr val="accent2"/>
              </a:buClr>
              <a:buFont typeface="Arial" panose="020B0604020202020204" pitchFamily="34" charset="0"/>
              <a:buChar char="•"/>
              <a:defRPr sz="2800" kern="1200">
                <a:solidFill>
                  <a:schemeClr val="tx1"/>
                </a:solidFill>
                <a:latin typeface="+mn-lt"/>
                <a:ea typeface="+mn-ea"/>
                <a:cs typeface="+mn-cs"/>
              </a:defRPr>
            </a:lvl9pPr>
          </a:lstStyle>
          <a:p>
            <a:pPr marL="0" indent="0" algn="ctr" eaLnBrk="1" hangingPunct="1">
              <a:buNone/>
            </a:pPr>
            <a:r>
              <a:rPr lang="el-GR" sz="7200" b="1" dirty="0">
                <a:solidFill>
                  <a:srgbClr val="094780"/>
                </a:solidFill>
                <a:effectLst>
                  <a:outerShdw blurRad="38100" dist="38100" dir="2700000" algn="tl">
                    <a:srgbClr val="000000">
                      <a:alpha val="43137"/>
                    </a:srgbClr>
                  </a:outerShdw>
                </a:effectLst>
              </a:rPr>
              <a:t>Εκτιμώμενος Χρόνος Έκδοσης Απόφασης</a:t>
            </a:r>
          </a:p>
        </p:txBody>
      </p:sp>
      <p:sp>
        <p:nvSpPr>
          <p:cNvPr id="14" name="Content Placeholder 2">
            <a:extLst>
              <a:ext uri="{FF2B5EF4-FFF2-40B4-BE49-F238E27FC236}">
                <a16:creationId xmlns:a16="http://schemas.microsoft.com/office/drawing/2014/main" id="{858EF394-B6A5-4885-A2EF-72E061697EED}"/>
              </a:ext>
            </a:extLst>
          </p:cNvPr>
          <p:cNvSpPr txBox="1">
            <a:spLocks/>
          </p:cNvSpPr>
          <p:nvPr/>
        </p:nvSpPr>
        <p:spPr>
          <a:xfrm>
            <a:off x="1301737" y="12958440"/>
            <a:ext cx="49904663" cy="2427086"/>
          </a:xfrm>
          <a:prstGeom prst="rect">
            <a:avLst/>
          </a:prstGeom>
          <a:noFill/>
        </p:spPr>
        <p:txBody>
          <a:bodyPr>
            <a:normAutofit/>
          </a:bodyPr>
          <a:lstStyle>
            <a:lvl1pPr marL="533415" indent="-533415" algn="l" defTabSz="5119305" rtl="0" fontAlgn="base">
              <a:spcBef>
                <a:spcPts val="1400"/>
              </a:spcBef>
              <a:spcAft>
                <a:spcPct val="0"/>
              </a:spcAft>
              <a:buClr>
                <a:schemeClr val="accent2"/>
              </a:buClr>
              <a:buFont typeface="Arial" panose="020B0604020202020204" pitchFamily="34" charset="0"/>
              <a:buChar char="•"/>
              <a:defRPr sz="3267" kern="1200">
                <a:solidFill>
                  <a:schemeClr val="tx1"/>
                </a:solidFill>
                <a:latin typeface="+mn-lt"/>
                <a:ea typeface="+mn-ea"/>
                <a:cs typeface="+mn-cs"/>
              </a:defRPr>
            </a:lvl1pPr>
            <a:lvl2pPr marL="1279827" indent="-533415" algn="l" defTabSz="5119305" rtl="0" fontAlgn="base">
              <a:spcBef>
                <a:spcPts val="1400"/>
              </a:spcBef>
              <a:spcAft>
                <a:spcPct val="0"/>
              </a:spcAft>
              <a:buClr>
                <a:schemeClr val="accent2"/>
              </a:buClr>
              <a:buFont typeface="Arial" panose="020B0604020202020204" pitchFamily="34" charset="0"/>
              <a:buChar char="•"/>
              <a:defRPr sz="2800" kern="1200">
                <a:solidFill>
                  <a:schemeClr val="tx1"/>
                </a:solidFill>
                <a:latin typeface="+mn-lt"/>
                <a:ea typeface="+mn-ea"/>
                <a:cs typeface="+mn-cs"/>
              </a:defRPr>
            </a:lvl2pPr>
            <a:lvl3pPr marL="1279827" indent="-533415" algn="l" defTabSz="5119305" rtl="0" fontAlgn="base">
              <a:spcBef>
                <a:spcPts val="1400"/>
              </a:spcBef>
              <a:spcAft>
                <a:spcPct val="0"/>
              </a:spcAft>
              <a:buClr>
                <a:schemeClr val="accent2"/>
              </a:buClr>
              <a:buFont typeface="Arial" panose="020B0604020202020204" pitchFamily="34" charset="0"/>
              <a:buChar char="•"/>
              <a:defRPr sz="2800" kern="1200">
                <a:solidFill>
                  <a:schemeClr val="tx1"/>
                </a:solidFill>
                <a:latin typeface="+mn-lt"/>
                <a:ea typeface="+mn-ea"/>
                <a:cs typeface="+mn-cs"/>
              </a:defRPr>
            </a:lvl3pPr>
            <a:lvl4pPr marL="1279827" indent="-533415" algn="l" defTabSz="5119305" rtl="0" fontAlgn="base">
              <a:spcBef>
                <a:spcPts val="1400"/>
              </a:spcBef>
              <a:spcAft>
                <a:spcPct val="0"/>
              </a:spcAft>
              <a:buClr>
                <a:schemeClr val="accent2"/>
              </a:buClr>
              <a:buFont typeface="Arial" panose="020B0604020202020204" pitchFamily="34" charset="0"/>
              <a:buChar char="•"/>
              <a:defRPr sz="2800" kern="1200">
                <a:solidFill>
                  <a:schemeClr val="tx1"/>
                </a:solidFill>
                <a:latin typeface="+mn-lt"/>
                <a:ea typeface="+mn-ea"/>
                <a:cs typeface="+mn-cs"/>
              </a:defRPr>
            </a:lvl4pPr>
            <a:lvl5pPr marL="1279827" indent="-533415" algn="l" defTabSz="5119305" rtl="0" fontAlgn="base">
              <a:spcBef>
                <a:spcPts val="1400"/>
              </a:spcBef>
              <a:spcAft>
                <a:spcPct val="0"/>
              </a:spcAft>
              <a:buClr>
                <a:schemeClr val="accent2"/>
              </a:buClr>
              <a:buFont typeface="Arial" panose="020B0604020202020204" pitchFamily="34" charset="0"/>
              <a:buChar char="•"/>
              <a:defRPr sz="2800" kern="1200">
                <a:solidFill>
                  <a:schemeClr val="tx1"/>
                </a:solidFill>
                <a:latin typeface="+mn-lt"/>
                <a:ea typeface="+mn-ea"/>
                <a:cs typeface="+mn-cs"/>
              </a:defRPr>
            </a:lvl5pPr>
            <a:lvl6pPr marL="1280197" indent="-533415" algn="l" defTabSz="5120786" rtl="0" eaLnBrk="1" latinLnBrk="0" hangingPunct="1">
              <a:lnSpc>
                <a:spcPct val="100000"/>
              </a:lnSpc>
              <a:spcBef>
                <a:spcPts val="1400"/>
              </a:spcBef>
              <a:buClr>
                <a:schemeClr val="accent2"/>
              </a:buClr>
              <a:buFont typeface="Arial" panose="020B0604020202020204" pitchFamily="34" charset="0"/>
              <a:buChar char="•"/>
              <a:defRPr sz="2800" kern="1200">
                <a:solidFill>
                  <a:schemeClr val="tx1"/>
                </a:solidFill>
                <a:latin typeface="+mn-lt"/>
                <a:ea typeface="+mn-ea"/>
                <a:cs typeface="+mn-cs"/>
              </a:defRPr>
            </a:lvl6pPr>
            <a:lvl7pPr marL="1280197" indent="-533415" algn="l" defTabSz="5120786" rtl="0" eaLnBrk="1" latinLnBrk="0" hangingPunct="1">
              <a:lnSpc>
                <a:spcPct val="100000"/>
              </a:lnSpc>
              <a:spcBef>
                <a:spcPts val="1400"/>
              </a:spcBef>
              <a:buClr>
                <a:schemeClr val="accent2"/>
              </a:buClr>
              <a:buFont typeface="Arial" panose="020B0604020202020204" pitchFamily="34" charset="0"/>
              <a:buChar char="•"/>
              <a:defRPr sz="2800" kern="1200">
                <a:solidFill>
                  <a:schemeClr val="tx1"/>
                </a:solidFill>
                <a:latin typeface="+mn-lt"/>
                <a:ea typeface="+mn-ea"/>
                <a:cs typeface="+mn-cs"/>
              </a:defRPr>
            </a:lvl7pPr>
            <a:lvl8pPr marL="1280197" indent="-533415" algn="l" defTabSz="5120786" rtl="0" eaLnBrk="1" latinLnBrk="0" hangingPunct="1">
              <a:lnSpc>
                <a:spcPct val="100000"/>
              </a:lnSpc>
              <a:spcBef>
                <a:spcPts val="1400"/>
              </a:spcBef>
              <a:buClr>
                <a:schemeClr val="accent2"/>
              </a:buClr>
              <a:buFont typeface="Arial" panose="020B0604020202020204" pitchFamily="34" charset="0"/>
              <a:buChar char="•"/>
              <a:defRPr sz="2800" kern="1200">
                <a:solidFill>
                  <a:schemeClr val="tx1"/>
                </a:solidFill>
                <a:latin typeface="+mn-lt"/>
                <a:ea typeface="+mn-ea"/>
                <a:cs typeface="+mn-cs"/>
              </a:defRPr>
            </a:lvl8pPr>
            <a:lvl9pPr marL="1280197" indent="-533415" algn="l" defTabSz="5120786" rtl="0" eaLnBrk="1" latinLnBrk="0" hangingPunct="1">
              <a:lnSpc>
                <a:spcPct val="100000"/>
              </a:lnSpc>
              <a:spcBef>
                <a:spcPts val="1400"/>
              </a:spcBef>
              <a:buClr>
                <a:schemeClr val="accent2"/>
              </a:buClr>
              <a:buFont typeface="Arial" panose="020B0604020202020204" pitchFamily="34" charset="0"/>
              <a:buChar char="•"/>
              <a:defRPr sz="2800" kern="1200">
                <a:solidFill>
                  <a:schemeClr val="tx1"/>
                </a:solidFill>
                <a:latin typeface="+mn-lt"/>
                <a:ea typeface="+mn-ea"/>
                <a:cs typeface="+mn-cs"/>
              </a:defRPr>
            </a:lvl9pPr>
          </a:lstStyle>
          <a:p>
            <a:pPr algn="just" eaLnBrk="1" hangingPunct="1"/>
            <a:r>
              <a:rPr lang="el-GR" sz="7200" dirty="0">
                <a:latin typeface="Calibri" panose="020F0502020204030204" pitchFamily="34" charset="0"/>
              </a:rPr>
              <a:t>Εκτιμώμενος Χρόνος Έκδοσης Απόφασης, 18 μήνες μετά τον Δικαστικό Χάρτη σε 0,7 έτη από σχεδόν 4 έτη πριν .</a:t>
            </a:r>
          </a:p>
        </p:txBody>
      </p:sp>
      <p:sp>
        <p:nvSpPr>
          <p:cNvPr id="7" name="Ορθογώνιο 6">
            <a:extLst>
              <a:ext uri="{FF2B5EF4-FFF2-40B4-BE49-F238E27FC236}">
                <a16:creationId xmlns:a16="http://schemas.microsoft.com/office/drawing/2014/main" id="{D593C0D9-CE89-4BD9-BD67-67F43E03C3F4}"/>
              </a:ext>
            </a:extLst>
          </p:cNvPr>
          <p:cNvSpPr/>
          <p:nvPr/>
        </p:nvSpPr>
        <p:spPr>
          <a:xfrm>
            <a:off x="4900540" y="19591367"/>
            <a:ext cx="4419599" cy="2985433"/>
          </a:xfrm>
          <a:prstGeom prst="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3"/>
          </a:lnRef>
          <a:fillRef idx="1">
            <a:schemeClr val="lt1"/>
          </a:fillRef>
          <a:effectRef idx="0">
            <a:schemeClr val="accent3"/>
          </a:effectRef>
          <a:fontRef idx="minor">
            <a:schemeClr val="dk1"/>
          </a:fontRef>
        </p:style>
        <p:txBody>
          <a:bodyPr wrap="square" anchor="ctr">
            <a:spAutoFit/>
          </a:bodyPr>
          <a:lstStyle/>
          <a:p>
            <a:pPr algn="ctr"/>
            <a:r>
              <a:rPr lang="el-GR" sz="4800" b="1" dirty="0">
                <a:solidFill>
                  <a:schemeClr val="tx1"/>
                </a:solidFill>
                <a:latin typeface="Calibri" panose="020F0502020204030204" pitchFamily="34" charset="0"/>
              </a:rPr>
              <a:t>Εισερχόμενες υποθέσεις</a:t>
            </a:r>
            <a:endParaRPr lang="en-US" sz="4800" b="1" dirty="0">
              <a:solidFill>
                <a:schemeClr val="tx1"/>
              </a:solidFill>
              <a:latin typeface="Calibri" panose="020F0502020204030204" pitchFamily="34" charset="0"/>
            </a:endParaRPr>
          </a:p>
          <a:p>
            <a:pPr algn="ctr"/>
            <a:endParaRPr lang="en-US" sz="2000" b="1" dirty="0">
              <a:solidFill>
                <a:schemeClr val="tx1"/>
              </a:solidFill>
              <a:latin typeface="Calibri" panose="020F0502020204030204" pitchFamily="34" charset="0"/>
            </a:endParaRPr>
          </a:p>
          <a:p>
            <a:pPr algn="ctr"/>
            <a:r>
              <a:rPr lang="el-GR" b="1" dirty="0">
                <a:solidFill>
                  <a:schemeClr val="tx1"/>
                </a:solidFill>
                <a:latin typeface="Calibri" panose="020F0502020204030204" pitchFamily="34" charset="0"/>
              </a:rPr>
              <a:t>339</a:t>
            </a:r>
            <a:r>
              <a:rPr lang="en-US" b="1" dirty="0">
                <a:solidFill>
                  <a:schemeClr val="tx1"/>
                </a:solidFill>
                <a:latin typeface="Calibri" panose="020F0502020204030204" pitchFamily="34" charset="0"/>
              </a:rPr>
              <a:t>.</a:t>
            </a:r>
            <a:r>
              <a:rPr lang="el-GR" b="1" dirty="0">
                <a:solidFill>
                  <a:schemeClr val="tx1"/>
                </a:solidFill>
                <a:latin typeface="Calibri" panose="020F0502020204030204" pitchFamily="34" charset="0"/>
              </a:rPr>
              <a:t>311</a:t>
            </a:r>
            <a:r>
              <a:rPr lang="el-GR" sz="4800" b="1" dirty="0">
                <a:solidFill>
                  <a:schemeClr val="tx1"/>
                </a:solidFill>
                <a:latin typeface="Calibri" panose="020F0502020204030204" pitchFamily="34" charset="0"/>
              </a:rPr>
              <a:t> </a:t>
            </a:r>
          </a:p>
        </p:txBody>
      </p:sp>
      <p:sp>
        <p:nvSpPr>
          <p:cNvPr id="8" name="Ορθογώνιο 7">
            <a:extLst>
              <a:ext uri="{FF2B5EF4-FFF2-40B4-BE49-F238E27FC236}">
                <a16:creationId xmlns:a16="http://schemas.microsoft.com/office/drawing/2014/main" id="{0294AAFE-767A-4FAF-AB20-58DD7C69D7C2}"/>
              </a:ext>
            </a:extLst>
          </p:cNvPr>
          <p:cNvSpPr/>
          <p:nvPr/>
        </p:nvSpPr>
        <p:spPr>
          <a:xfrm>
            <a:off x="40801881" y="19676127"/>
            <a:ext cx="4419599" cy="2985433"/>
          </a:xfrm>
          <a:prstGeom prst="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3"/>
          </a:lnRef>
          <a:fillRef idx="1">
            <a:schemeClr val="lt1"/>
          </a:fillRef>
          <a:effectRef idx="0">
            <a:schemeClr val="accent3"/>
          </a:effectRef>
          <a:fontRef idx="minor">
            <a:schemeClr val="dk1"/>
          </a:fontRef>
        </p:style>
        <p:txBody>
          <a:bodyPr wrap="square" anchor="ctr">
            <a:spAutoFit/>
          </a:bodyPr>
          <a:lstStyle/>
          <a:p>
            <a:pPr algn="ctr"/>
            <a:r>
              <a:rPr lang="el-GR" sz="4800" b="1" dirty="0" err="1">
                <a:solidFill>
                  <a:schemeClr val="tx1"/>
                </a:solidFill>
                <a:latin typeface="Calibri" panose="020F0502020204030204" pitchFamily="34" charset="0"/>
              </a:rPr>
              <a:t>Περαιωθείσες</a:t>
            </a:r>
            <a:r>
              <a:rPr lang="el-GR" sz="4800" b="1" dirty="0">
                <a:solidFill>
                  <a:schemeClr val="tx1"/>
                </a:solidFill>
                <a:latin typeface="Calibri" panose="020F0502020204030204" pitchFamily="34" charset="0"/>
              </a:rPr>
              <a:t> υποθέσεις</a:t>
            </a:r>
            <a:endParaRPr lang="en-US" sz="4800" b="1" dirty="0">
              <a:solidFill>
                <a:schemeClr val="tx1"/>
              </a:solidFill>
              <a:latin typeface="Calibri" panose="020F0502020204030204" pitchFamily="34" charset="0"/>
            </a:endParaRPr>
          </a:p>
          <a:p>
            <a:pPr algn="ctr"/>
            <a:endParaRPr lang="en-US" sz="2000" b="1" dirty="0">
              <a:solidFill>
                <a:schemeClr val="tx1"/>
              </a:solidFill>
              <a:latin typeface="Calibri" panose="020F0502020204030204" pitchFamily="34" charset="0"/>
            </a:endParaRPr>
          </a:p>
          <a:p>
            <a:pPr algn="ctr"/>
            <a:r>
              <a:rPr lang="el-GR" b="1" dirty="0">
                <a:solidFill>
                  <a:schemeClr val="tx1"/>
                </a:solidFill>
                <a:latin typeface="Calibri" panose="020F0502020204030204" pitchFamily="34" charset="0"/>
              </a:rPr>
              <a:t>337</a:t>
            </a:r>
            <a:r>
              <a:rPr lang="en-US" b="1" dirty="0">
                <a:solidFill>
                  <a:schemeClr val="tx1"/>
                </a:solidFill>
                <a:latin typeface="Calibri" panose="020F0502020204030204" pitchFamily="34" charset="0"/>
              </a:rPr>
              <a:t>.</a:t>
            </a:r>
            <a:r>
              <a:rPr lang="el-GR" b="1" dirty="0">
                <a:solidFill>
                  <a:schemeClr val="tx1"/>
                </a:solidFill>
                <a:latin typeface="Calibri" panose="020F0502020204030204" pitchFamily="34" charset="0"/>
              </a:rPr>
              <a:t>478</a:t>
            </a:r>
          </a:p>
        </p:txBody>
      </p:sp>
      <p:sp>
        <p:nvSpPr>
          <p:cNvPr id="9" name="Ορθογώνιο 8">
            <a:extLst>
              <a:ext uri="{FF2B5EF4-FFF2-40B4-BE49-F238E27FC236}">
                <a16:creationId xmlns:a16="http://schemas.microsoft.com/office/drawing/2014/main" id="{D5EE472E-5905-46E2-81D6-97BB748C2D47}"/>
              </a:ext>
            </a:extLst>
          </p:cNvPr>
          <p:cNvSpPr/>
          <p:nvPr/>
        </p:nvSpPr>
        <p:spPr>
          <a:xfrm>
            <a:off x="4848034" y="16020735"/>
            <a:ext cx="4419599" cy="2985433"/>
          </a:xfrm>
          <a:prstGeom prst="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3"/>
          </a:lnRef>
          <a:fillRef idx="1">
            <a:schemeClr val="lt1"/>
          </a:fillRef>
          <a:effectRef idx="0">
            <a:schemeClr val="accent3"/>
          </a:effectRef>
          <a:fontRef idx="minor">
            <a:schemeClr val="dk1"/>
          </a:fontRef>
        </p:style>
        <p:txBody>
          <a:bodyPr wrap="square" anchor="ctr">
            <a:spAutoFit/>
          </a:bodyPr>
          <a:lstStyle/>
          <a:p>
            <a:pPr algn="ctr"/>
            <a:r>
              <a:rPr lang="el-GR" sz="4800" b="1" dirty="0">
                <a:solidFill>
                  <a:schemeClr val="tx1"/>
                </a:solidFill>
                <a:latin typeface="Calibri" panose="020F0502020204030204" pitchFamily="34" charset="0"/>
              </a:rPr>
              <a:t>Εισερχόμενες υποθέσεις</a:t>
            </a:r>
            <a:endParaRPr lang="en-US" sz="4800" b="1" dirty="0">
              <a:solidFill>
                <a:schemeClr val="tx1"/>
              </a:solidFill>
              <a:latin typeface="Calibri" panose="020F0502020204030204" pitchFamily="34" charset="0"/>
            </a:endParaRPr>
          </a:p>
          <a:p>
            <a:pPr algn="ctr"/>
            <a:endParaRPr lang="en-US" sz="2000" b="1" dirty="0">
              <a:solidFill>
                <a:schemeClr val="tx1"/>
              </a:solidFill>
              <a:latin typeface="Calibri" panose="020F0502020204030204" pitchFamily="34" charset="0"/>
            </a:endParaRPr>
          </a:p>
          <a:p>
            <a:pPr algn="ctr"/>
            <a:r>
              <a:rPr lang="el-GR" b="1" dirty="0">
                <a:solidFill>
                  <a:schemeClr val="tx1"/>
                </a:solidFill>
                <a:latin typeface="Calibri" panose="020F0502020204030204" pitchFamily="34" charset="0"/>
              </a:rPr>
              <a:t>201</a:t>
            </a:r>
            <a:r>
              <a:rPr lang="en-US" b="1" dirty="0">
                <a:solidFill>
                  <a:schemeClr val="tx1"/>
                </a:solidFill>
                <a:latin typeface="Calibri" panose="020F0502020204030204" pitchFamily="34" charset="0"/>
              </a:rPr>
              <a:t>.</a:t>
            </a:r>
            <a:r>
              <a:rPr lang="el-GR" b="1" dirty="0">
                <a:solidFill>
                  <a:schemeClr val="tx1"/>
                </a:solidFill>
                <a:latin typeface="Calibri" panose="020F0502020204030204" pitchFamily="34" charset="0"/>
              </a:rPr>
              <a:t>479</a:t>
            </a:r>
            <a:r>
              <a:rPr lang="el-GR" sz="4800" b="1" dirty="0">
                <a:solidFill>
                  <a:schemeClr val="tx1"/>
                </a:solidFill>
                <a:latin typeface="Calibri" panose="020F0502020204030204" pitchFamily="34" charset="0"/>
              </a:rPr>
              <a:t> </a:t>
            </a:r>
          </a:p>
        </p:txBody>
      </p:sp>
      <p:sp>
        <p:nvSpPr>
          <p:cNvPr id="11" name="Ορθογώνιο 10">
            <a:extLst>
              <a:ext uri="{FF2B5EF4-FFF2-40B4-BE49-F238E27FC236}">
                <a16:creationId xmlns:a16="http://schemas.microsoft.com/office/drawing/2014/main" id="{C406A540-C55D-4A68-B428-8A53D5C1F334}"/>
              </a:ext>
            </a:extLst>
          </p:cNvPr>
          <p:cNvSpPr/>
          <p:nvPr/>
        </p:nvSpPr>
        <p:spPr>
          <a:xfrm>
            <a:off x="40657935" y="16105495"/>
            <a:ext cx="4419599" cy="2985433"/>
          </a:xfrm>
          <a:prstGeom prst="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3"/>
          </a:lnRef>
          <a:fillRef idx="1">
            <a:schemeClr val="lt1"/>
          </a:fillRef>
          <a:effectRef idx="0">
            <a:schemeClr val="accent3"/>
          </a:effectRef>
          <a:fontRef idx="minor">
            <a:schemeClr val="dk1"/>
          </a:fontRef>
        </p:style>
        <p:txBody>
          <a:bodyPr wrap="square" anchor="ctr">
            <a:spAutoFit/>
          </a:bodyPr>
          <a:lstStyle/>
          <a:p>
            <a:pPr algn="ctr"/>
            <a:r>
              <a:rPr lang="el-GR" sz="4800" b="1" dirty="0" err="1">
                <a:solidFill>
                  <a:schemeClr val="tx1"/>
                </a:solidFill>
                <a:latin typeface="Calibri" panose="020F0502020204030204" pitchFamily="34" charset="0"/>
              </a:rPr>
              <a:t>Περαιωθείσες</a:t>
            </a:r>
            <a:r>
              <a:rPr lang="el-GR" sz="4800" b="1" dirty="0">
                <a:solidFill>
                  <a:schemeClr val="tx1"/>
                </a:solidFill>
                <a:latin typeface="Calibri" panose="020F0502020204030204" pitchFamily="34" charset="0"/>
              </a:rPr>
              <a:t> υποθέσεις</a:t>
            </a:r>
            <a:endParaRPr lang="en-US" sz="4800" b="1" dirty="0">
              <a:solidFill>
                <a:schemeClr val="tx1"/>
              </a:solidFill>
              <a:latin typeface="Calibri" panose="020F0502020204030204" pitchFamily="34" charset="0"/>
            </a:endParaRPr>
          </a:p>
          <a:p>
            <a:pPr algn="ctr"/>
            <a:endParaRPr lang="en-US" sz="2000" b="1" dirty="0">
              <a:solidFill>
                <a:schemeClr val="tx1"/>
              </a:solidFill>
              <a:latin typeface="Calibri" panose="020F0502020204030204" pitchFamily="34" charset="0"/>
            </a:endParaRPr>
          </a:p>
          <a:p>
            <a:pPr algn="ctr"/>
            <a:r>
              <a:rPr lang="el-GR" b="1" dirty="0">
                <a:solidFill>
                  <a:schemeClr val="tx1"/>
                </a:solidFill>
                <a:latin typeface="Calibri" panose="020F0502020204030204" pitchFamily="34" charset="0"/>
              </a:rPr>
              <a:t>173</a:t>
            </a:r>
            <a:r>
              <a:rPr lang="en-US" b="1" dirty="0">
                <a:solidFill>
                  <a:schemeClr val="tx1"/>
                </a:solidFill>
                <a:latin typeface="Calibri" panose="020F0502020204030204" pitchFamily="34" charset="0"/>
              </a:rPr>
              <a:t>.</a:t>
            </a:r>
            <a:r>
              <a:rPr lang="el-GR" b="1" dirty="0">
                <a:solidFill>
                  <a:schemeClr val="tx1"/>
                </a:solidFill>
                <a:latin typeface="Calibri" panose="020F0502020204030204" pitchFamily="34" charset="0"/>
              </a:rPr>
              <a:t>714</a:t>
            </a:r>
            <a:r>
              <a:rPr lang="el-GR" sz="4800" b="1" dirty="0">
                <a:solidFill>
                  <a:schemeClr val="tx1"/>
                </a:solidFill>
                <a:latin typeface="Calibri" panose="020F0502020204030204" pitchFamily="34" charset="0"/>
              </a:rPr>
              <a:t> </a:t>
            </a:r>
          </a:p>
        </p:txBody>
      </p:sp>
      <p:sp>
        <p:nvSpPr>
          <p:cNvPr id="5" name="Ορθογώνιο 4">
            <a:extLst>
              <a:ext uri="{FF2B5EF4-FFF2-40B4-BE49-F238E27FC236}">
                <a16:creationId xmlns:a16="http://schemas.microsoft.com/office/drawing/2014/main" id="{ACCA1591-CCC5-44B1-BBA7-084ED661562D}"/>
              </a:ext>
            </a:extLst>
          </p:cNvPr>
          <p:cNvSpPr/>
          <p:nvPr/>
        </p:nvSpPr>
        <p:spPr>
          <a:xfrm>
            <a:off x="34533840" y="15062920"/>
            <a:ext cx="3657600" cy="18839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sz="6000" dirty="0" err="1"/>
          </a:p>
        </p:txBody>
      </p:sp>
      <p:grpSp>
        <p:nvGrpSpPr>
          <p:cNvPr id="15" name="Ομάδα 14">
            <a:extLst>
              <a:ext uri="{FF2B5EF4-FFF2-40B4-BE49-F238E27FC236}">
                <a16:creationId xmlns:a16="http://schemas.microsoft.com/office/drawing/2014/main" id="{63763503-E2B4-4ABD-A6FB-488EE103ADA4}"/>
              </a:ext>
            </a:extLst>
          </p:cNvPr>
          <p:cNvGrpSpPr/>
          <p:nvPr/>
        </p:nvGrpSpPr>
        <p:grpSpPr>
          <a:xfrm>
            <a:off x="16227636" y="11019448"/>
            <a:ext cx="19404590" cy="1938992"/>
            <a:chOff x="16227636" y="11019448"/>
            <a:chExt cx="19404590" cy="1938992"/>
          </a:xfrm>
        </p:grpSpPr>
        <p:sp>
          <p:nvSpPr>
            <p:cNvPr id="16" name="TextBox 15">
              <a:extLst>
                <a:ext uri="{FF2B5EF4-FFF2-40B4-BE49-F238E27FC236}">
                  <a16:creationId xmlns:a16="http://schemas.microsoft.com/office/drawing/2014/main" id="{54605F88-0F3E-4675-BDBE-EBB97879E08B}"/>
                </a:ext>
              </a:extLst>
            </p:cNvPr>
            <p:cNvSpPr txBox="1"/>
            <p:nvPr/>
          </p:nvSpPr>
          <p:spPr>
            <a:xfrm>
              <a:off x="26496051" y="11019448"/>
              <a:ext cx="9136175" cy="1938992"/>
            </a:xfrm>
            <a:prstGeom prst="rect">
              <a:avLst/>
            </a:prstGeom>
            <a:solidFill>
              <a:schemeClr val="bg1"/>
            </a:solidFill>
          </p:spPr>
          <p:txBody>
            <a:bodyPr wrap="square" rtlCol="0">
              <a:spAutoFit/>
            </a:bodyPr>
            <a:lstStyle/>
            <a:p>
              <a:pPr algn="ctr"/>
              <a:r>
                <a:rPr lang="el-GR" sz="6000" b="1" dirty="0">
                  <a:solidFill>
                    <a:srgbClr val="094780"/>
                  </a:solidFill>
                </a:rPr>
                <a:t>18 μήνες εφαρμογής του Δικαστικού Χάρτη</a:t>
              </a:r>
            </a:p>
          </p:txBody>
        </p:sp>
        <p:sp>
          <p:nvSpPr>
            <p:cNvPr id="17" name="TextBox 16">
              <a:extLst>
                <a:ext uri="{FF2B5EF4-FFF2-40B4-BE49-F238E27FC236}">
                  <a16:creationId xmlns:a16="http://schemas.microsoft.com/office/drawing/2014/main" id="{AB547C5C-8F5B-4124-971F-A75472AD9FD1}"/>
                </a:ext>
              </a:extLst>
            </p:cNvPr>
            <p:cNvSpPr txBox="1"/>
            <p:nvPr/>
          </p:nvSpPr>
          <p:spPr>
            <a:xfrm>
              <a:off x="16227636" y="11593381"/>
              <a:ext cx="9136175" cy="1015663"/>
            </a:xfrm>
            <a:prstGeom prst="rect">
              <a:avLst/>
            </a:prstGeom>
            <a:solidFill>
              <a:schemeClr val="bg1"/>
            </a:solidFill>
          </p:spPr>
          <p:txBody>
            <a:bodyPr wrap="square" rtlCol="0">
              <a:spAutoFit/>
            </a:bodyPr>
            <a:lstStyle/>
            <a:p>
              <a:r>
                <a:rPr lang="el-GR" sz="6000" b="1" dirty="0">
                  <a:solidFill>
                    <a:srgbClr val="094780"/>
                  </a:solidFill>
                </a:rPr>
                <a:t>Δικαστικό έτος 2023-2024</a:t>
              </a:r>
            </a:p>
          </p:txBody>
        </p:sp>
      </p:grpSp>
      <p:grpSp>
        <p:nvGrpSpPr>
          <p:cNvPr id="18" name="Ομάδα 17">
            <a:extLst>
              <a:ext uri="{FF2B5EF4-FFF2-40B4-BE49-F238E27FC236}">
                <a16:creationId xmlns:a16="http://schemas.microsoft.com/office/drawing/2014/main" id="{81AEE73A-199C-4048-A398-7D0DE637ED32}"/>
              </a:ext>
            </a:extLst>
          </p:cNvPr>
          <p:cNvGrpSpPr/>
          <p:nvPr/>
        </p:nvGrpSpPr>
        <p:grpSpPr>
          <a:xfrm>
            <a:off x="10680274" y="16571136"/>
            <a:ext cx="5413165" cy="5559508"/>
            <a:chOff x="9796354" y="16571136"/>
            <a:chExt cx="5413165" cy="4940314"/>
          </a:xfrm>
        </p:grpSpPr>
        <p:sp>
          <p:nvSpPr>
            <p:cNvPr id="19" name="TextBox 18">
              <a:extLst>
                <a:ext uri="{FF2B5EF4-FFF2-40B4-BE49-F238E27FC236}">
                  <a16:creationId xmlns:a16="http://schemas.microsoft.com/office/drawing/2014/main" id="{C6EEBB3D-F359-431A-9286-1566720B6AC3}"/>
                </a:ext>
              </a:extLst>
            </p:cNvPr>
            <p:cNvSpPr txBox="1"/>
            <p:nvPr/>
          </p:nvSpPr>
          <p:spPr>
            <a:xfrm>
              <a:off x="9957232" y="16571136"/>
              <a:ext cx="5252287" cy="1558937"/>
            </a:xfrm>
            <a:prstGeom prst="rect">
              <a:avLst/>
            </a:prstGeom>
            <a:solidFill>
              <a:schemeClr val="bg1"/>
            </a:solidFill>
          </p:spPr>
          <p:txBody>
            <a:bodyPr wrap="square" rtlCol="0">
              <a:spAutoFit/>
            </a:bodyPr>
            <a:lstStyle/>
            <a:p>
              <a:pPr algn="ctr"/>
              <a:r>
                <a:rPr lang="el-GR" sz="5400" b="1" dirty="0">
                  <a:solidFill>
                    <a:srgbClr val="094780"/>
                  </a:solidFill>
                </a:rPr>
                <a:t>Δικαστικό έτος 2023-2024</a:t>
              </a:r>
            </a:p>
          </p:txBody>
        </p:sp>
        <p:sp>
          <p:nvSpPr>
            <p:cNvPr id="20" name="TextBox 19">
              <a:extLst>
                <a:ext uri="{FF2B5EF4-FFF2-40B4-BE49-F238E27FC236}">
                  <a16:creationId xmlns:a16="http://schemas.microsoft.com/office/drawing/2014/main" id="{2C815088-8AB2-4AD9-A9EC-F2B881918238}"/>
                </a:ext>
              </a:extLst>
            </p:cNvPr>
            <p:cNvSpPr txBox="1"/>
            <p:nvPr/>
          </p:nvSpPr>
          <p:spPr>
            <a:xfrm>
              <a:off x="9796354" y="18803822"/>
              <a:ext cx="5413165" cy="2707628"/>
            </a:xfrm>
            <a:prstGeom prst="rect">
              <a:avLst/>
            </a:prstGeom>
            <a:solidFill>
              <a:schemeClr val="bg1"/>
            </a:solidFill>
          </p:spPr>
          <p:txBody>
            <a:bodyPr wrap="square" rtlCol="0">
              <a:spAutoFit/>
            </a:bodyPr>
            <a:lstStyle/>
            <a:p>
              <a:pPr algn="ctr"/>
              <a:endParaRPr lang="el-GR" sz="4800" b="1" dirty="0">
                <a:solidFill>
                  <a:srgbClr val="094780"/>
                </a:solidFill>
              </a:endParaRPr>
            </a:p>
            <a:p>
              <a:pPr algn="ctr"/>
              <a:r>
                <a:rPr lang="el-GR" sz="4800" b="1" dirty="0">
                  <a:solidFill>
                    <a:srgbClr val="094780"/>
                  </a:solidFill>
                </a:rPr>
                <a:t>18 μήνες εφαρμογής του Δικαστικού Χάρτη</a:t>
              </a:r>
            </a:p>
          </p:txBody>
        </p:sp>
      </p:grpSp>
      <p:pic>
        <p:nvPicPr>
          <p:cNvPr id="4" name="Εικόνα 3">
            <a:extLst>
              <a:ext uri="{FF2B5EF4-FFF2-40B4-BE49-F238E27FC236}">
                <a16:creationId xmlns:a16="http://schemas.microsoft.com/office/drawing/2014/main" id="{4F85F3B3-548E-4514-9DCA-65C6C53EC33C}"/>
              </a:ext>
            </a:extLst>
          </p:cNvPr>
          <p:cNvPicPr>
            <a:picLocks noChangeAspect="1"/>
          </p:cNvPicPr>
          <p:nvPr/>
        </p:nvPicPr>
        <p:blipFill rotWithShape="1">
          <a:blip r:embed="rId3"/>
          <a:srcRect l="18294"/>
          <a:stretch/>
        </p:blipFill>
        <p:spPr>
          <a:xfrm>
            <a:off x="16093439" y="14338557"/>
            <a:ext cx="22103926" cy="8640000"/>
          </a:xfrm>
          <a:prstGeom prst="rect">
            <a:avLst/>
          </a:prstGeom>
        </p:spPr>
      </p:pic>
      <p:pic>
        <p:nvPicPr>
          <p:cNvPr id="13" name="Εικόνα 12">
            <a:extLst>
              <a:ext uri="{FF2B5EF4-FFF2-40B4-BE49-F238E27FC236}">
                <a16:creationId xmlns:a16="http://schemas.microsoft.com/office/drawing/2014/main" id="{10C96A6E-2DF8-4285-8398-4092AAF1309F}"/>
              </a:ext>
            </a:extLst>
          </p:cNvPr>
          <p:cNvPicPr>
            <a:picLocks noChangeAspect="1"/>
          </p:cNvPicPr>
          <p:nvPr/>
        </p:nvPicPr>
        <p:blipFill rotWithShape="1">
          <a:blip r:embed="rId4">
            <a:clrChange>
              <a:clrFrom>
                <a:srgbClr val="FFFFFF"/>
              </a:clrFrom>
              <a:clrTo>
                <a:srgbClr val="FFFFFF">
                  <a:alpha val="0"/>
                </a:srgbClr>
              </a:clrTo>
            </a:clrChange>
          </a:blip>
          <a:srcRect b="18182"/>
          <a:stretch/>
        </p:blipFill>
        <p:spPr>
          <a:xfrm>
            <a:off x="16888474" y="3771599"/>
            <a:ext cx="16950673" cy="7363661"/>
          </a:xfrm>
          <a:prstGeom prst="rect">
            <a:avLst/>
          </a:prstGeom>
        </p:spPr>
      </p:pic>
    </p:spTree>
    <p:extLst>
      <p:ext uri="{BB962C8B-B14F-4D97-AF65-F5344CB8AC3E}">
        <p14:creationId xmlns:p14="http://schemas.microsoft.com/office/powerpoint/2010/main" val="28760249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4"/>
                                        </p:tgtEl>
                                        <p:attrNameLst>
                                          <p:attrName>style.visibility</p:attrName>
                                        </p:attrNameLst>
                                      </p:cBhvr>
                                      <p:to>
                                        <p:strVal val="visible"/>
                                      </p:to>
                                    </p:set>
                                    <p:animEffect transition="in" filter="fade">
                                      <p:cBhvr>
                                        <p:cTn id="11" dur="500"/>
                                        <p:tgtEl>
                                          <p:spTgt spid="14"/>
                                        </p:tgtEl>
                                      </p:cBhvr>
                                    </p:animEffect>
                                  </p:childTnLst>
                                </p:cTn>
                              </p:par>
                              <p:par>
                                <p:cTn id="12" presetID="1" presetClass="entr" presetSubtype="0" fill="hold" grpId="0" nodeType="withEffect">
                                  <p:stCondLst>
                                    <p:cond delay="0"/>
                                  </p:stCondLst>
                                  <p:childTnLst>
                                    <p:set>
                                      <p:cBhvr>
                                        <p:cTn id="13" dur="1" fill="hold">
                                          <p:stCondLst>
                                            <p:cond delay="0"/>
                                          </p:stCondLst>
                                        </p:cTn>
                                        <p:tgtEl>
                                          <p:spTgt spid="7"/>
                                        </p:tgtEl>
                                        <p:attrNameLst>
                                          <p:attrName>style.visibility</p:attrName>
                                        </p:attrNameLst>
                                      </p:cBhvr>
                                      <p:to>
                                        <p:strVal val="visible"/>
                                      </p:to>
                                    </p:set>
                                  </p:childTnLst>
                                </p:cTn>
                              </p:par>
                              <p:par>
                                <p:cTn id="14" presetID="1" presetClass="entr" presetSubtype="0" fill="hold" grpId="0" nodeType="withEffect">
                                  <p:stCondLst>
                                    <p:cond delay="0"/>
                                  </p:stCondLst>
                                  <p:childTnLst>
                                    <p:set>
                                      <p:cBhvr>
                                        <p:cTn id="15" dur="1" fill="hold">
                                          <p:stCondLst>
                                            <p:cond delay="0"/>
                                          </p:stCondLst>
                                        </p:cTn>
                                        <p:tgtEl>
                                          <p:spTgt spid="8"/>
                                        </p:tgtEl>
                                        <p:attrNameLst>
                                          <p:attrName>style.visibility</p:attrName>
                                        </p:attrNameLst>
                                      </p:cBhvr>
                                      <p:to>
                                        <p:strVal val="visible"/>
                                      </p:to>
                                    </p:set>
                                  </p:childTnLst>
                                </p:cTn>
                              </p:par>
                              <p:par>
                                <p:cTn id="16" presetID="1" presetClass="entr" presetSubtype="0" fill="hold" grpId="0" nodeType="withEffect">
                                  <p:stCondLst>
                                    <p:cond delay="0"/>
                                  </p:stCondLst>
                                  <p:childTnLst>
                                    <p:set>
                                      <p:cBhvr>
                                        <p:cTn id="17" dur="1" fill="hold">
                                          <p:stCondLst>
                                            <p:cond delay="0"/>
                                          </p:stCondLst>
                                        </p:cTn>
                                        <p:tgtEl>
                                          <p:spTgt spid="9"/>
                                        </p:tgtEl>
                                        <p:attrNameLst>
                                          <p:attrName>style.visibility</p:attrName>
                                        </p:attrNameLst>
                                      </p:cBhvr>
                                      <p:to>
                                        <p:strVal val="visible"/>
                                      </p:to>
                                    </p:set>
                                  </p:childTnLst>
                                </p:cTn>
                              </p:par>
                              <p:par>
                                <p:cTn id="18" presetID="1" presetClass="entr" presetSubtype="0" fill="hold" grpId="0" nodeType="withEffect">
                                  <p:stCondLst>
                                    <p:cond delay="0"/>
                                  </p:stCondLst>
                                  <p:childTnLst>
                                    <p:set>
                                      <p:cBhvr>
                                        <p:cTn id="19"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4" grpId="0"/>
      <p:bldP spid="7" grpId="0" animBg="1"/>
      <p:bldP spid="8" grpId="0" animBg="1"/>
      <p:bldP spid="9" grpId="0" animBg="1"/>
      <p:bldP spid="11"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5FE753-E4D9-762E-4FAD-0EC84C911AC4}"/>
            </a:ext>
          </a:extLst>
        </p:cNvPr>
        <p:cNvGrpSpPr/>
        <p:nvPr/>
      </p:nvGrpSpPr>
      <p:grpSpPr>
        <a:xfrm>
          <a:off x="0" y="0"/>
          <a:ext cx="0" cy="0"/>
          <a:chOff x="0" y="0"/>
          <a:chExt cx="0" cy="0"/>
        </a:xfrm>
      </p:grpSpPr>
      <p:sp>
        <p:nvSpPr>
          <p:cNvPr id="3" name="Τίτλος 2">
            <a:extLst>
              <a:ext uri="{FF2B5EF4-FFF2-40B4-BE49-F238E27FC236}">
                <a16:creationId xmlns:a16="http://schemas.microsoft.com/office/drawing/2014/main" id="{217DB70E-0E7C-F610-946D-86349FDCC59B}"/>
              </a:ext>
            </a:extLst>
          </p:cNvPr>
          <p:cNvSpPr>
            <a:spLocks noGrp="1"/>
          </p:cNvSpPr>
          <p:nvPr>
            <p:ph type="title"/>
          </p:nvPr>
        </p:nvSpPr>
        <p:spPr>
          <a:xfrm>
            <a:off x="397624" y="-338774"/>
            <a:ext cx="50808776" cy="2780977"/>
          </a:xfrm>
        </p:spPr>
        <p:txBody>
          <a:bodyPr/>
          <a:lstStyle/>
          <a:p>
            <a:pPr algn="ctr"/>
            <a:r>
              <a:rPr lang="el-GR" sz="10300" dirty="0"/>
              <a:t>H απόδοση του Πρωτοδικείου Θεσσαλονίκης 18 μήνες από την εφαρμογή του Δικαστικού Χάρτη</a:t>
            </a:r>
            <a:r>
              <a:rPr lang="en-US" sz="9600" dirty="0"/>
              <a:t> </a:t>
            </a:r>
            <a:r>
              <a:rPr lang="en-US" sz="6000" dirty="0"/>
              <a:t>(</a:t>
            </a:r>
            <a:r>
              <a:rPr lang="el-GR" sz="6000"/>
              <a:t>9,6</a:t>
            </a:r>
            <a:r>
              <a:rPr lang="en-US" sz="6000"/>
              <a:t>%</a:t>
            </a:r>
            <a:r>
              <a:rPr lang="el-GR" sz="6000"/>
              <a:t> της συνολικής Δικαστηριακής Ύλης</a:t>
            </a:r>
            <a:r>
              <a:rPr lang="en-US" sz="6000"/>
              <a:t>)</a:t>
            </a:r>
            <a:endParaRPr lang="el-GR" sz="6000" dirty="0"/>
          </a:p>
        </p:txBody>
      </p:sp>
      <p:sp>
        <p:nvSpPr>
          <p:cNvPr id="6" name="Content Placeholder 2">
            <a:extLst>
              <a:ext uri="{FF2B5EF4-FFF2-40B4-BE49-F238E27FC236}">
                <a16:creationId xmlns:a16="http://schemas.microsoft.com/office/drawing/2014/main" id="{FF873486-C248-CF19-09EB-397394117CB2}"/>
              </a:ext>
            </a:extLst>
          </p:cNvPr>
          <p:cNvSpPr txBox="1">
            <a:spLocks/>
          </p:cNvSpPr>
          <p:nvPr/>
        </p:nvSpPr>
        <p:spPr>
          <a:xfrm>
            <a:off x="397624" y="23345813"/>
            <a:ext cx="49094571" cy="2996949"/>
          </a:xfrm>
          <a:prstGeom prst="rect">
            <a:avLst/>
          </a:prstGeom>
          <a:noFill/>
        </p:spPr>
        <p:txBody>
          <a:bodyPr>
            <a:normAutofit fontScale="92500" lnSpcReduction="20000"/>
          </a:bodyPr>
          <a:lstStyle>
            <a:lvl1pPr marL="533415" indent="-533415" algn="l" defTabSz="5119305" rtl="0" fontAlgn="base">
              <a:spcBef>
                <a:spcPts val="1400"/>
              </a:spcBef>
              <a:spcAft>
                <a:spcPct val="0"/>
              </a:spcAft>
              <a:buClr>
                <a:schemeClr val="accent2"/>
              </a:buClr>
              <a:buFont typeface="Arial" panose="020B0604020202020204" pitchFamily="34" charset="0"/>
              <a:buChar char="•"/>
              <a:defRPr sz="3267" kern="1200">
                <a:solidFill>
                  <a:schemeClr val="tx1"/>
                </a:solidFill>
                <a:latin typeface="+mn-lt"/>
                <a:ea typeface="+mn-ea"/>
                <a:cs typeface="+mn-cs"/>
              </a:defRPr>
            </a:lvl1pPr>
            <a:lvl2pPr marL="1279827" indent="-533415" algn="l" defTabSz="5119305" rtl="0" fontAlgn="base">
              <a:spcBef>
                <a:spcPts val="1400"/>
              </a:spcBef>
              <a:spcAft>
                <a:spcPct val="0"/>
              </a:spcAft>
              <a:buClr>
                <a:schemeClr val="accent2"/>
              </a:buClr>
              <a:buFont typeface="Arial" panose="020B0604020202020204" pitchFamily="34" charset="0"/>
              <a:buChar char="•"/>
              <a:defRPr sz="2800" kern="1200">
                <a:solidFill>
                  <a:schemeClr val="tx1"/>
                </a:solidFill>
                <a:latin typeface="+mn-lt"/>
                <a:ea typeface="+mn-ea"/>
                <a:cs typeface="+mn-cs"/>
              </a:defRPr>
            </a:lvl2pPr>
            <a:lvl3pPr marL="1279827" indent="-533415" algn="l" defTabSz="5119305" rtl="0" fontAlgn="base">
              <a:spcBef>
                <a:spcPts val="1400"/>
              </a:spcBef>
              <a:spcAft>
                <a:spcPct val="0"/>
              </a:spcAft>
              <a:buClr>
                <a:schemeClr val="accent2"/>
              </a:buClr>
              <a:buFont typeface="Arial" panose="020B0604020202020204" pitchFamily="34" charset="0"/>
              <a:buChar char="•"/>
              <a:defRPr sz="2800" kern="1200">
                <a:solidFill>
                  <a:schemeClr val="tx1"/>
                </a:solidFill>
                <a:latin typeface="+mn-lt"/>
                <a:ea typeface="+mn-ea"/>
                <a:cs typeface="+mn-cs"/>
              </a:defRPr>
            </a:lvl3pPr>
            <a:lvl4pPr marL="1279827" indent="-533415" algn="l" defTabSz="5119305" rtl="0" fontAlgn="base">
              <a:spcBef>
                <a:spcPts val="1400"/>
              </a:spcBef>
              <a:spcAft>
                <a:spcPct val="0"/>
              </a:spcAft>
              <a:buClr>
                <a:schemeClr val="accent2"/>
              </a:buClr>
              <a:buFont typeface="Arial" panose="020B0604020202020204" pitchFamily="34" charset="0"/>
              <a:buChar char="•"/>
              <a:defRPr sz="2800" kern="1200">
                <a:solidFill>
                  <a:schemeClr val="tx1"/>
                </a:solidFill>
                <a:latin typeface="+mn-lt"/>
                <a:ea typeface="+mn-ea"/>
                <a:cs typeface="+mn-cs"/>
              </a:defRPr>
            </a:lvl4pPr>
            <a:lvl5pPr marL="1279827" indent="-533415" algn="l" defTabSz="5119305" rtl="0" fontAlgn="base">
              <a:spcBef>
                <a:spcPts val="1400"/>
              </a:spcBef>
              <a:spcAft>
                <a:spcPct val="0"/>
              </a:spcAft>
              <a:buClr>
                <a:schemeClr val="accent2"/>
              </a:buClr>
              <a:buFont typeface="Arial" panose="020B0604020202020204" pitchFamily="34" charset="0"/>
              <a:buChar char="•"/>
              <a:defRPr sz="2800" kern="1200">
                <a:solidFill>
                  <a:schemeClr val="tx1"/>
                </a:solidFill>
                <a:latin typeface="+mn-lt"/>
                <a:ea typeface="+mn-ea"/>
                <a:cs typeface="+mn-cs"/>
              </a:defRPr>
            </a:lvl5pPr>
            <a:lvl6pPr marL="1280197" indent="-533415" algn="l" defTabSz="5120786" rtl="0" eaLnBrk="1" latinLnBrk="0" hangingPunct="1">
              <a:lnSpc>
                <a:spcPct val="100000"/>
              </a:lnSpc>
              <a:spcBef>
                <a:spcPts val="1400"/>
              </a:spcBef>
              <a:buClr>
                <a:schemeClr val="accent2"/>
              </a:buClr>
              <a:buFont typeface="Arial" panose="020B0604020202020204" pitchFamily="34" charset="0"/>
              <a:buChar char="•"/>
              <a:defRPr sz="2800" kern="1200">
                <a:solidFill>
                  <a:schemeClr val="tx1"/>
                </a:solidFill>
                <a:latin typeface="+mn-lt"/>
                <a:ea typeface="+mn-ea"/>
                <a:cs typeface="+mn-cs"/>
              </a:defRPr>
            </a:lvl6pPr>
            <a:lvl7pPr marL="1280197" indent="-533415" algn="l" defTabSz="5120786" rtl="0" eaLnBrk="1" latinLnBrk="0" hangingPunct="1">
              <a:lnSpc>
                <a:spcPct val="100000"/>
              </a:lnSpc>
              <a:spcBef>
                <a:spcPts val="1400"/>
              </a:spcBef>
              <a:buClr>
                <a:schemeClr val="accent2"/>
              </a:buClr>
              <a:buFont typeface="Arial" panose="020B0604020202020204" pitchFamily="34" charset="0"/>
              <a:buChar char="•"/>
              <a:defRPr sz="2800" kern="1200">
                <a:solidFill>
                  <a:schemeClr val="tx1"/>
                </a:solidFill>
                <a:latin typeface="+mn-lt"/>
                <a:ea typeface="+mn-ea"/>
                <a:cs typeface="+mn-cs"/>
              </a:defRPr>
            </a:lvl7pPr>
            <a:lvl8pPr marL="1280197" indent="-533415" algn="l" defTabSz="5120786" rtl="0" eaLnBrk="1" latinLnBrk="0" hangingPunct="1">
              <a:lnSpc>
                <a:spcPct val="100000"/>
              </a:lnSpc>
              <a:spcBef>
                <a:spcPts val="1400"/>
              </a:spcBef>
              <a:buClr>
                <a:schemeClr val="accent2"/>
              </a:buClr>
              <a:buFont typeface="Arial" panose="020B0604020202020204" pitchFamily="34" charset="0"/>
              <a:buChar char="•"/>
              <a:defRPr sz="2800" kern="1200">
                <a:solidFill>
                  <a:schemeClr val="tx1"/>
                </a:solidFill>
                <a:latin typeface="+mn-lt"/>
                <a:ea typeface="+mn-ea"/>
                <a:cs typeface="+mn-cs"/>
              </a:defRPr>
            </a:lvl8pPr>
            <a:lvl9pPr marL="1280197" indent="-533415" algn="l" defTabSz="5120786" rtl="0" eaLnBrk="1" latinLnBrk="0" hangingPunct="1">
              <a:lnSpc>
                <a:spcPct val="100000"/>
              </a:lnSpc>
              <a:spcBef>
                <a:spcPts val="1400"/>
              </a:spcBef>
              <a:buClr>
                <a:schemeClr val="accent2"/>
              </a:buClr>
              <a:buFont typeface="Arial" panose="020B0604020202020204" pitchFamily="34" charset="0"/>
              <a:buChar char="•"/>
              <a:defRPr sz="2800" kern="1200">
                <a:solidFill>
                  <a:schemeClr val="tx1"/>
                </a:solidFill>
                <a:latin typeface="+mn-lt"/>
                <a:ea typeface="+mn-ea"/>
                <a:cs typeface="+mn-cs"/>
              </a:defRPr>
            </a:lvl9pPr>
          </a:lstStyle>
          <a:p>
            <a:pPr eaLnBrk="1" hangingPunct="1"/>
            <a:r>
              <a:rPr lang="el-GR" sz="7200" b="1" dirty="0">
                <a:solidFill>
                  <a:schemeClr val="accent6"/>
                </a:solidFill>
                <a:effectLst>
                  <a:outerShdw blurRad="38100" dist="38100" dir="2700000" algn="tl">
                    <a:srgbClr val="000000">
                      <a:alpha val="43137"/>
                    </a:srgbClr>
                  </a:outerShdw>
                </a:effectLst>
                <a:latin typeface="Calibri" panose="020F0502020204030204" pitchFamily="34" charset="0"/>
              </a:rPr>
              <a:t>Αύξηση της παραγωγικής ικανότητας του Πρωτοδικείου Θεσσαλονίκης με ρυθμό εκκαθάρισης υποθέσεων 113,3%, ενώ το Α΄ τρίμηνο του 2026 κινείται ήδη με ρυθμό εκκαθάρισης το 119,2%.</a:t>
            </a:r>
          </a:p>
          <a:p>
            <a:pPr eaLnBrk="1" hangingPunct="1"/>
            <a:r>
              <a:rPr lang="el-GR" sz="7200" dirty="0">
                <a:latin typeface="Calibri" panose="020F0502020204030204" pitchFamily="34" charset="0"/>
              </a:rPr>
              <a:t>Αυτό σημαίνει σημαντική υπερκάλυψη του εισερχόμενου φόρτου και επιπλέον αποσυμφόρηση της τάξης του 13,3% των εκκρεμοτήτων.</a:t>
            </a:r>
            <a:endParaRPr lang="el-GR" sz="7200" dirty="0">
              <a:highlight>
                <a:srgbClr val="FFFF00"/>
              </a:highlight>
              <a:latin typeface="Calibri" panose="020F0502020204030204" pitchFamily="34" charset="0"/>
            </a:endParaRPr>
          </a:p>
        </p:txBody>
      </p:sp>
      <p:sp>
        <p:nvSpPr>
          <p:cNvPr id="11" name="Content Placeholder 2">
            <a:extLst>
              <a:ext uri="{FF2B5EF4-FFF2-40B4-BE49-F238E27FC236}">
                <a16:creationId xmlns:a16="http://schemas.microsoft.com/office/drawing/2014/main" id="{AEBECB43-FB5D-43EC-8998-3CAA0EA62562}"/>
              </a:ext>
            </a:extLst>
          </p:cNvPr>
          <p:cNvSpPr txBox="1">
            <a:spLocks/>
          </p:cNvSpPr>
          <p:nvPr/>
        </p:nvSpPr>
        <p:spPr>
          <a:xfrm>
            <a:off x="12495085" y="3046448"/>
            <a:ext cx="26216229" cy="1794342"/>
          </a:xfrm>
          <a:prstGeom prst="rect">
            <a:avLst/>
          </a:prstGeom>
          <a:noFill/>
        </p:spPr>
        <p:txBody>
          <a:bodyPr>
            <a:normAutofit/>
          </a:bodyPr>
          <a:lstStyle>
            <a:lvl1pPr marL="533415" indent="-533415" algn="l" defTabSz="5119305" rtl="0" fontAlgn="base">
              <a:spcBef>
                <a:spcPts val="1400"/>
              </a:spcBef>
              <a:spcAft>
                <a:spcPct val="0"/>
              </a:spcAft>
              <a:buClr>
                <a:schemeClr val="accent2"/>
              </a:buClr>
              <a:buFont typeface="Arial" panose="020B0604020202020204" pitchFamily="34" charset="0"/>
              <a:buChar char="•"/>
              <a:defRPr sz="3267" kern="1200">
                <a:solidFill>
                  <a:schemeClr val="tx1"/>
                </a:solidFill>
                <a:latin typeface="+mn-lt"/>
                <a:ea typeface="+mn-ea"/>
                <a:cs typeface="+mn-cs"/>
              </a:defRPr>
            </a:lvl1pPr>
            <a:lvl2pPr marL="1279827" indent="-533415" algn="l" defTabSz="5119305" rtl="0" fontAlgn="base">
              <a:spcBef>
                <a:spcPts val="1400"/>
              </a:spcBef>
              <a:spcAft>
                <a:spcPct val="0"/>
              </a:spcAft>
              <a:buClr>
                <a:schemeClr val="accent2"/>
              </a:buClr>
              <a:buFont typeface="Arial" panose="020B0604020202020204" pitchFamily="34" charset="0"/>
              <a:buChar char="•"/>
              <a:defRPr sz="2800" kern="1200">
                <a:solidFill>
                  <a:schemeClr val="tx1"/>
                </a:solidFill>
                <a:latin typeface="+mn-lt"/>
                <a:ea typeface="+mn-ea"/>
                <a:cs typeface="+mn-cs"/>
              </a:defRPr>
            </a:lvl2pPr>
            <a:lvl3pPr marL="1279827" indent="-533415" algn="l" defTabSz="5119305" rtl="0" fontAlgn="base">
              <a:spcBef>
                <a:spcPts val="1400"/>
              </a:spcBef>
              <a:spcAft>
                <a:spcPct val="0"/>
              </a:spcAft>
              <a:buClr>
                <a:schemeClr val="accent2"/>
              </a:buClr>
              <a:buFont typeface="Arial" panose="020B0604020202020204" pitchFamily="34" charset="0"/>
              <a:buChar char="•"/>
              <a:defRPr sz="2800" kern="1200">
                <a:solidFill>
                  <a:schemeClr val="tx1"/>
                </a:solidFill>
                <a:latin typeface="+mn-lt"/>
                <a:ea typeface="+mn-ea"/>
                <a:cs typeface="+mn-cs"/>
              </a:defRPr>
            </a:lvl3pPr>
            <a:lvl4pPr marL="1279827" indent="-533415" algn="l" defTabSz="5119305" rtl="0" fontAlgn="base">
              <a:spcBef>
                <a:spcPts val="1400"/>
              </a:spcBef>
              <a:spcAft>
                <a:spcPct val="0"/>
              </a:spcAft>
              <a:buClr>
                <a:schemeClr val="accent2"/>
              </a:buClr>
              <a:buFont typeface="Arial" panose="020B0604020202020204" pitchFamily="34" charset="0"/>
              <a:buChar char="•"/>
              <a:defRPr sz="2800" kern="1200">
                <a:solidFill>
                  <a:schemeClr val="tx1"/>
                </a:solidFill>
                <a:latin typeface="+mn-lt"/>
                <a:ea typeface="+mn-ea"/>
                <a:cs typeface="+mn-cs"/>
              </a:defRPr>
            </a:lvl4pPr>
            <a:lvl5pPr marL="1279827" indent="-533415" algn="l" defTabSz="5119305" rtl="0" fontAlgn="base">
              <a:spcBef>
                <a:spcPts val="1400"/>
              </a:spcBef>
              <a:spcAft>
                <a:spcPct val="0"/>
              </a:spcAft>
              <a:buClr>
                <a:schemeClr val="accent2"/>
              </a:buClr>
              <a:buFont typeface="Arial" panose="020B0604020202020204" pitchFamily="34" charset="0"/>
              <a:buChar char="•"/>
              <a:defRPr sz="2800" kern="1200">
                <a:solidFill>
                  <a:schemeClr val="tx1"/>
                </a:solidFill>
                <a:latin typeface="+mn-lt"/>
                <a:ea typeface="+mn-ea"/>
                <a:cs typeface="+mn-cs"/>
              </a:defRPr>
            </a:lvl5pPr>
            <a:lvl6pPr marL="1280197" indent="-533415" algn="l" defTabSz="5120786" rtl="0" eaLnBrk="1" latinLnBrk="0" hangingPunct="1">
              <a:lnSpc>
                <a:spcPct val="100000"/>
              </a:lnSpc>
              <a:spcBef>
                <a:spcPts val="1400"/>
              </a:spcBef>
              <a:buClr>
                <a:schemeClr val="accent2"/>
              </a:buClr>
              <a:buFont typeface="Arial" panose="020B0604020202020204" pitchFamily="34" charset="0"/>
              <a:buChar char="•"/>
              <a:defRPr sz="2800" kern="1200">
                <a:solidFill>
                  <a:schemeClr val="tx1"/>
                </a:solidFill>
                <a:latin typeface="+mn-lt"/>
                <a:ea typeface="+mn-ea"/>
                <a:cs typeface="+mn-cs"/>
              </a:defRPr>
            </a:lvl6pPr>
            <a:lvl7pPr marL="1280197" indent="-533415" algn="l" defTabSz="5120786" rtl="0" eaLnBrk="1" latinLnBrk="0" hangingPunct="1">
              <a:lnSpc>
                <a:spcPct val="100000"/>
              </a:lnSpc>
              <a:spcBef>
                <a:spcPts val="1400"/>
              </a:spcBef>
              <a:buClr>
                <a:schemeClr val="accent2"/>
              </a:buClr>
              <a:buFont typeface="Arial" panose="020B0604020202020204" pitchFamily="34" charset="0"/>
              <a:buChar char="•"/>
              <a:defRPr sz="2800" kern="1200">
                <a:solidFill>
                  <a:schemeClr val="tx1"/>
                </a:solidFill>
                <a:latin typeface="+mn-lt"/>
                <a:ea typeface="+mn-ea"/>
                <a:cs typeface="+mn-cs"/>
              </a:defRPr>
            </a:lvl7pPr>
            <a:lvl8pPr marL="1280197" indent="-533415" algn="l" defTabSz="5120786" rtl="0" eaLnBrk="1" latinLnBrk="0" hangingPunct="1">
              <a:lnSpc>
                <a:spcPct val="100000"/>
              </a:lnSpc>
              <a:spcBef>
                <a:spcPts val="1400"/>
              </a:spcBef>
              <a:buClr>
                <a:schemeClr val="accent2"/>
              </a:buClr>
              <a:buFont typeface="Arial" panose="020B0604020202020204" pitchFamily="34" charset="0"/>
              <a:buChar char="•"/>
              <a:defRPr sz="2800" kern="1200">
                <a:solidFill>
                  <a:schemeClr val="tx1"/>
                </a:solidFill>
                <a:latin typeface="+mn-lt"/>
                <a:ea typeface="+mn-ea"/>
                <a:cs typeface="+mn-cs"/>
              </a:defRPr>
            </a:lvl8pPr>
            <a:lvl9pPr marL="1280197" indent="-533415" algn="l" defTabSz="5120786" rtl="0" eaLnBrk="1" latinLnBrk="0" hangingPunct="1">
              <a:lnSpc>
                <a:spcPct val="100000"/>
              </a:lnSpc>
              <a:spcBef>
                <a:spcPts val="1400"/>
              </a:spcBef>
              <a:buClr>
                <a:schemeClr val="accent2"/>
              </a:buClr>
              <a:buFont typeface="Arial" panose="020B0604020202020204" pitchFamily="34" charset="0"/>
              <a:buChar char="•"/>
              <a:defRPr sz="2800" kern="1200">
                <a:solidFill>
                  <a:schemeClr val="tx1"/>
                </a:solidFill>
                <a:latin typeface="+mn-lt"/>
                <a:ea typeface="+mn-ea"/>
                <a:cs typeface="+mn-cs"/>
              </a:defRPr>
            </a:lvl9pPr>
          </a:lstStyle>
          <a:p>
            <a:pPr marL="0" indent="0" algn="ctr" eaLnBrk="1" hangingPunct="1">
              <a:buNone/>
            </a:pPr>
            <a:r>
              <a:rPr lang="el-GR" sz="7200" b="1" dirty="0">
                <a:solidFill>
                  <a:srgbClr val="094780"/>
                </a:solidFill>
                <a:effectLst>
                  <a:outerShdw blurRad="38100" dist="38100" dir="2700000" algn="tl">
                    <a:srgbClr val="000000">
                      <a:alpha val="43137"/>
                    </a:srgbClr>
                  </a:outerShdw>
                </a:effectLst>
              </a:rPr>
              <a:t>Εκτιμώμενος Χρόνος Έκδοσης Απόφασης</a:t>
            </a:r>
          </a:p>
        </p:txBody>
      </p:sp>
      <p:sp>
        <p:nvSpPr>
          <p:cNvPr id="12" name="Content Placeholder 2">
            <a:extLst>
              <a:ext uri="{FF2B5EF4-FFF2-40B4-BE49-F238E27FC236}">
                <a16:creationId xmlns:a16="http://schemas.microsoft.com/office/drawing/2014/main" id="{9845EB24-558D-46A6-981F-35357DE268E4}"/>
              </a:ext>
            </a:extLst>
          </p:cNvPr>
          <p:cNvSpPr txBox="1">
            <a:spLocks/>
          </p:cNvSpPr>
          <p:nvPr/>
        </p:nvSpPr>
        <p:spPr>
          <a:xfrm>
            <a:off x="397624" y="12769048"/>
            <a:ext cx="49437176" cy="2996949"/>
          </a:xfrm>
          <a:prstGeom prst="rect">
            <a:avLst/>
          </a:prstGeom>
          <a:noFill/>
        </p:spPr>
        <p:txBody>
          <a:bodyPr>
            <a:normAutofit/>
          </a:bodyPr>
          <a:lstStyle>
            <a:lvl1pPr marL="533415" indent="-533415" algn="l" defTabSz="5119305" rtl="0" fontAlgn="base">
              <a:spcBef>
                <a:spcPts val="1400"/>
              </a:spcBef>
              <a:spcAft>
                <a:spcPct val="0"/>
              </a:spcAft>
              <a:buClr>
                <a:schemeClr val="accent2"/>
              </a:buClr>
              <a:buFont typeface="Arial" panose="020B0604020202020204" pitchFamily="34" charset="0"/>
              <a:buChar char="•"/>
              <a:defRPr sz="3267" kern="1200">
                <a:solidFill>
                  <a:schemeClr val="tx1"/>
                </a:solidFill>
                <a:latin typeface="+mn-lt"/>
                <a:ea typeface="+mn-ea"/>
                <a:cs typeface="+mn-cs"/>
              </a:defRPr>
            </a:lvl1pPr>
            <a:lvl2pPr marL="1279827" indent="-533415" algn="l" defTabSz="5119305" rtl="0" fontAlgn="base">
              <a:spcBef>
                <a:spcPts val="1400"/>
              </a:spcBef>
              <a:spcAft>
                <a:spcPct val="0"/>
              </a:spcAft>
              <a:buClr>
                <a:schemeClr val="accent2"/>
              </a:buClr>
              <a:buFont typeface="Arial" panose="020B0604020202020204" pitchFamily="34" charset="0"/>
              <a:buChar char="•"/>
              <a:defRPr sz="2800" kern="1200">
                <a:solidFill>
                  <a:schemeClr val="tx1"/>
                </a:solidFill>
                <a:latin typeface="+mn-lt"/>
                <a:ea typeface="+mn-ea"/>
                <a:cs typeface="+mn-cs"/>
              </a:defRPr>
            </a:lvl2pPr>
            <a:lvl3pPr marL="1279827" indent="-533415" algn="l" defTabSz="5119305" rtl="0" fontAlgn="base">
              <a:spcBef>
                <a:spcPts val="1400"/>
              </a:spcBef>
              <a:spcAft>
                <a:spcPct val="0"/>
              </a:spcAft>
              <a:buClr>
                <a:schemeClr val="accent2"/>
              </a:buClr>
              <a:buFont typeface="Arial" panose="020B0604020202020204" pitchFamily="34" charset="0"/>
              <a:buChar char="•"/>
              <a:defRPr sz="2800" kern="1200">
                <a:solidFill>
                  <a:schemeClr val="tx1"/>
                </a:solidFill>
                <a:latin typeface="+mn-lt"/>
                <a:ea typeface="+mn-ea"/>
                <a:cs typeface="+mn-cs"/>
              </a:defRPr>
            </a:lvl3pPr>
            <a:lvl4pPr marL="1279827" indent="-533415" algn="l" defTabSz="5119305" rtl="0" fontAlgn="base">
              <a:spcBef>
                <a:spcPts val="1400"/>
              </a:spcBef>
              <a:spcAft>
                <a:spcPct val="0"/>
              </a:spcAft>
              <a:buClr>
                <a:schemeClr val="accent2"/>
              </a:buClr>
              <a:buFont typeface="Arial" panose="020B0604020202020204" pitchFamily="34" charset="0"/>
              <a:buChar char="•"/>
              <a:defRPr sz="2800" kern="1200">
                <a:solidFill>
                  <a:schemeClr val="tx1"/>
                </a:solidFill>
                <a:latin typeface="+mn-lt"/>
                <a:ea typeface="+mn-ea"/>
                <a:cs typeface="+mn-cs"/>
              </a:defRPr>
            </a:lvl4pPr>
            <a:lvl5pPr marL="1279827" indent="-533415" algn="l" defTabSz="5119305" rtl="0" fontAlgn="base">
              <a:spcBef>
                <a:spcPts val="1400"/>
              </a:spcBef>
              <a:spcAft>
                <a:spcPct val="0"/>
              </a:spcAft>
              <a:buClr>
                <a:schemeClr val="accent2"/>
              </a:buClr>
              <a:buFont typeface="Arial" panose="020B0604020202020204" pitchFamily="34" charset="0"/>
              <a:buChar char="•"/>
              <a:defRPr sz="2800" kern="1200">
                <a:solidFill>
                  <a:schemeClr val="tx1"/>
                </a:solidFill>
                <a:latin typeface="+mn-lt"/>
                <a:ea typeface="+mn-ea"/>
                <a:cs typeface="+mn-cs"/>
              </a:defRPr>
            </a:lvl5pPr>
            <a:lvl6pPr marL="1280197" indent="-533415" algn="l" defTabSz="5120786" rtl="0" eaLnBrk="1" latinLnBrk="0" hangingPunct="1">
              <a:lnSpc>
                <a:spcPct val="100000"/>
              </a:lnSpc>
              <a:spcBef>
                <a:spcPts val="1400"/>
              </a:spcBef>
              <a:buClr>
                <a:schemeClr val="accent2"/>
              </a:buClr>
              <a:buFont typeface="Arial" panose="020B0604020202020204" pitchFamily="34" charset="0"/>
              <a:buChar char="•"/>
              <a:defRPr sz="2800" kern="1200">
                <a:solidFill>
                  <a:schemeClr val="tx1"/>
                </a:solidFill>
                <a:latin typeface="+mn-lt"/>
                <a:ea typeface="+mn-ea"/>
                <a:cs typeface="+mn-cs"/>
              </a:defRPr>
            </a:lvl6pPr>
            <a:lvl7pPr marL="1280197" indent="-533415" algn="l" defTabSz="5120786" rtl="0" eaLnBrk="1" latinLnBrk="0" hangingPunct="1">
              <a:lnSpc>
                <a:spcPct val="100000"/>
              </a:lnSpc>
              <a:spcBef>
                <a:spcPts val="1400"/>
              </a:spcBef>
              <a:buClr>
                <a:schemeClr val="accent2"/>
              </a:buClr>
              <a:buFont typeface="Arial" panose="020B0604020202020204" pitchFamily="34" charset="0"/>
              <a:buChar char="•"/>
              <a:defRPr sz="2800" kern="1200">
                <a:solidFill>
                  <a:schemeClr val="tx1"/>
                </a:solidFill>
                <a:latin typeface="+mn-lt"/>
                <a:ea typeface="+mn-ea"/>
                <a:cs typeface="+mn-cs"/>
              </a:defRPr>
            </a:lvl7pPr>
            <a:lvl8pPr marL="1280197" indent="-533415" algn="l" defTabSz="5120786" rtl="0" eaLnBrk="1" latinLnBrk="0" hangingPunct="1">
              <a:lnSpc>
                <a:spcPct val="100000"/>
              </a:lnSpc>
              <a:spcBef>
                <a:spcPts val="1400"/>
              </a:spcBef>
              <a:buClr>
                <a:schemeClr val="accent2"/>
              </a:buClr>
              <a:buFont typeface="Arial" panose="020B0604020202020204" pitchFamily="34" charset="0"/>
              <a:buChar char="•"/>
              <a:defRPr sz="2800" kern="1200">
                <a:solidFill>
                  <a:schemeClr val="tx1"/>
                </a:solidFill>
                <a:latin typeface="+mn-lt"/>
                <a:ea typeface="+mn-ea"/>
                <a:cs typeface="+mn-cs"/>
              </a:defRPr>
            </a:lvl8pPr>
            <a:lvl9pPr marL="1280197" indent="-533415" algn="l" defTabSz="5120786" rtl="0" eaLnBrk="1" latinLnBrk="0" hangingPunct="1">
              <a:lnSpc>
                <a:spcPct val="100000"/>
              </a:lnSpc>
              <a:spcBef>
                <a:spcPts val="1400"/>
              </a:spcBef>
              <a:buClr>
                <a:schemeClr val="accent2"/>
              </a:buClr>
              <a:buFont typeface="Arial" panose="020B0604020202020204" pitchFamily="34" charset="0"/>
              <a:buChar char="•"/>
              <a:defRPr sz="2800" kern="1200">
                <a:solidFill>
                  <a:schemeClr val="tx1"/>
                </a:solidFill>
                <a:latin typeface="+mn-lt"/>
                <a:ea typeface="+mn-ea"/>
                <a:cs typeface="+mn-cs"/>
              </a:defRPr>
            </a:lvl9pPr>
          </a:lstStyle>
          <a:p>
            <a:pPr algn="just" eaLnBrk="1" hangingPunct="1"/>
            <a:r>
              <a:rPr lang="el-GR" sz="7200" dirty="0">
                <a:latin typeface="Calibri" panose="020F0502020204030204" pitchFamily="34" charset="0"/>
              </a:rPr>
              <a:t>Ο εκτιμώμενος Χρόνος Έκδοσης Απόφασης, μετά τον Δικαστικό Χάρτη, μειώθηκε στον μισό (220 ημέρες έναντι 455 ημερών)</a:t>
            </a:r>
          </a:p>
        </p:txBody>
      </p:sp>
      <p:sp>
        <p:nvSpPr>
          <p:cNvPr id="7" name="Ορθογώνιο 6">
            <a:extLst>
              <a:ext uri="{FF2B5EF4-FFF2-40B4-BE49-F238E27FC236}">
                <a16:creationId xmlns:a16="http://schemas.microsoft.com/office/drawing/2014/main" id="{410F7F83-27AC-40E4-8C6C-0A24A9AA4606}"/>
              </a:ext>
            </a:extLst>
          </p:cNvPr>
          <p:cNvSpPr/>
          <p:nvPr/>
        </p:nvSpPr>
        <p:spPr>
          <a:xfrm>
            <a:off x="4900540" y="19591367"/>
            <a:ext cx="4419599" cy="2985433"/>
          </a:xfrm>
          <a:prstGeom prst="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3"/>
          </a:lnRef>
          <a:fillRef idx="1">
            <a:schemeClr val="lt1"/>
          </a:fillRef>
          <a:effectRef idx="0">
            <a:schemeClr val="accent3"/>
          </a:effectRef>
          <a:fontRef idx="minor">
            <a:schemeClr val="dk1"/>
          </a:fontRef>
        </p:style>
        <p:txBody>
          <a:bodyPr wrap="square" anchor="ctr">
            <a:spAutoFit/>
          </a:bodyPr>
          <a:lstStyle/>
          <a:p>
            <a:pPr algn="ctr"/>
            <a:r>
              <a:rPr lang="el-GR" sz="4800" b="1" dirty="0">
                <a:solidFill>
                  <a:schemeClr val="tx1"/>
                </a:solidFill>
                <a:latin typeface="Calibri" panose="020F0502020204030204" pitchFamily="34" charset="0"/>
              </a:rPr>
              <a:t>Εισερχόμενες υποθέσεις</a:t>
            </a:r>
            <a:endParaRPr lang="en-US" sz="4800" b="1" dirty="0">
              <a:solidFill>
                <a:schemeClr val="tx1"/>
              </a:solidFill>
              <a:latin typeface="Calibri" panose="020F0502020204030204" pitchFamily="34" charset="0"/>
            </a:endParaRPr>
          </a:p>
          <a:p>
            <a:pPr algn="ctr"/>
            <a:endParaRPr lang="en-US" sz="2000" b="1" dirty="0">
              <a:solidFill>
                <a:schemeClr val="tx1"/>
              </a:solidFill>
              <a:latin typeface="Calibri" panose="020F0502020204030204" pitchFamily="34" charset="0"/>
            </a:endParaRPr>
          </a:p>
          <a:p>
            <a:pPr algn="ctr"/>
            <a:r>
              <a:rPr lang="el-GR" b="1" dirty="0">
                <a:solidFill>
                  <a:schemeClr val="tx1"/>
                </a:solidFill>
                <a:latin typeface="Calibri" panose="020F0502020204030204" pitchFamily="34" charset="0"/>
              </a:rPr>
              <a:t>61</a:t>
            </a:r>
            <a:r>
              <a:rPr lang="en-US" b="1">
                <a:solidFill>
                  <a:schemeClr val="tx1"/>
                </a:solidFill>
                <a:latin typeface="Calibri" panose="020F0502020204030204" pitchFamily="34" charset="0"/>
              </a:rPr>
              <a:t>.</a:t>
            </a:r>
            <a:r>
              <a:rPr lang="el-GR" b="1">
                <a:solidFill>
                  <a:schemeClr val="tx1"/>
                </a:solidFill>
                <a:latin typeface="Calibri" panose="020F0502020204030204" pitchFamily="34" charset="0"/>
              </a:rPr>
              <a:t>876</a:t>
            </a:r>
            <a:r>
              <a:rPr lang="el-GR" sz="4800" b="1">
                <a:solidFill>
                  <a:schemeClr val="tx1"/>
                </a:solidFill>
                <a:latin typeface="Calibri" panose="020F0502020204030204" pitchFamily="34" charset="0"/>
              </a:rPr>
              <a:t> </a:t>
            </a:r>
            <a:endParaRPr lang="el-GR" sz="4800" b="1" dirty="0">
              <a:solidFill>
                <a:schemeClr val="tx1"/>
              </a:solidFill>
              <a:latin typeface="Calibri" panose="020F0502020204030204" pitchFamily="34" charset="0"/>
            </a:endParaRPr>
          </a:p>
        </p:txBody>
      </p:sp>
      <p:sp>
        <p:nvSpPr>
          <p:cNvPr id="8" name="Ορθογώνιο 7">
            <a:extLst>
              <a:ext uri="{FF2B5EF4-FFF2-40B4-BE49-F238E27FC236}">
                <a16:creationId xmlns:a16="http://schemas.microsoft.com/office/drawing/2014/main" id="{64D79F44-80D2-4794-8D1D-FD19FB592AF0}"/>
              </a:ext>
            </a:extLst>
          </p:cNvPr>
          <p:cNvSpPr/>
          <p:nvPr/>
        </p:nvSpPr>
        <p:spPr>
          <a:xfrm>
            <a:off x="40710441" y="19676127"/>
            <a:ext cx="4419599" cy="2985433"/>
          </a:xfrm>
          <a:prstGeom prst="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3"/>
          </a:lnRef>
          <a:fillRef idx="1">
            <a:schemeClr val="lt1"/>
          </a:fillRef>
          <a:effectRef idx="0">
            <a:schemeClr val="accent3"/>
          </a:effectRef>
          <a:fontRef idx="minor">
            <a:schemeClr val="dk1"/>
          </a:fontRef>
        </p:style>
        <p:txBody>
          <a:bodyPr wrap="square" anchor="ctr">
            <a:spAutoFit/>
          </a:bodyPr>
          <a:lstStyle/>
          <a:p>
            <a:pPr algn="ctr"/>
            <a:r>
              <a:rPr lang="el-GR" sz="4800" b="1" dirty="0" err="1">
                <a:solidFill>
                  <a:schemeClr val="tx1"/>
                </a:solidFill>
                <a:latin typeface="Calibri" panose="020F0502020204030204" pitchFamily="34" charset="0"/>
              </a:rPr>
              <a:t>Περαιωθείσες</a:t>
            </a:r>
            <a:r>
              <a:rPr lang="el-GR" sz="4800" b="1" dirty="0">
                <a:solidFill>
                  <a:schemeClr val="tx1"/>
                </a:solidFill>
                <a:latin typeface="Calibri" panose="020F0502020204030204" pitchFamily="34" charset="0"/>
              </a:rPr>
              <a:t> υποθέσεις</a:t>
            </a:r>
            <a:endParaRPr lang="en-US" sz="4800" b="1" dirty="0">
              <a:solidFill>
                <a:schemeClr val="tx1"/>
              </a:solidFill>
              <a:latin typeface="Calibri" panose="020F0502020204030204" pitchFamily="34" charset="0"/>
            </a:endParaRPr>
          </a:p>
          <a:p>
            <a:pPr algn="ctr"/>
            <a:endParaRPr lang="en-US" sz="2000" b="1" dirty="0">
              <a:solidFill>
                <a:schemeClr val="tx1"/>
              </a:solidFill>
              <a:latin typeface="Calibri" panose="020F0502020204030204" pitchFamily="34" charset="0"/>
            </a:endParaRPr>
          </a:p>
          <a:p>
            <a:pPr algn="ctr"/>
            <a:r>
              <a:rPr lang="el-GR" b="1" dirty="0">
                <a:solidFill>
                  <a:schemeClr val="tx1"/>
                </a:solidFill>
                <a:latin typeface="Calibri" panose="020F0502020204030204" pitchFamily="34" charset="0"/>
              </a:rPr>
              <a:t>70</a:t>
            </a:r>
            <a:r>
              <a:rPr lang="en-US" b="1">
                <a:solidFill>
                  <a:schemeClr val="tx1"/>
                </a:solidFill>
                <a:latin typeface="Calibri" panose="020F0502020204030204" pitchFamily="34" charset="0"/>
              </a:rPr>
              <a:t>.</a:t>
            </a:r>
            <a:r>
              <a:rPr lang="el-GR" b="1">
                <a:solidFill>
                  <a:schemeClr val="tx1"/>
                </a:solidFill>
                <a:latin typeface="Calibri" panose="020F0502020204030204" pitchFamily="34" charset="0"/>
              </a:rPr>
              <a:t>110</a:t>
            </a:r>
            <a:r>
              <a:rPr lang="el-GR" sz="4800" b="1">
                <a:solidFill>
                  <a:schemeClr val="tx1"/>
                </a:solidFill>
                <a:latin typeface="Calibri" panose="020F0502020204030204" pitchFamily="34" charset="0"/>
              </a:rPr>
              <a:t> </a:t>
            </a:r>
            <a:endParaRPr lang="el-GR" sz="4800" b="1" dirty="0">
              <a:solidFill>
                <a:schemeClr val="tx1"/>
              </a:solidFill>
              <a:latin typeface="Calibri" panose="020F0502020204030204" pitchFamily="34" charset="0"/>
            </a:endParaRPr>
          </a:p>
        </p:txBody>
      </p:sp>
      <p:sp>
        <p:nvSpPr>
          <p:cNvPr id="9" name="Ορθογώνιο 8">
            <a:extLst>
              <a:ext uri="{FF2B5EF4-FFF2-40B4-BE49-F238E27FC236}">
                <a16:creationId xmlns:a16="http://schemas.microsoft.com/office/drawing/2014/main" id="{0401C76B-4AE8-4E97-86AC-F37DD344F225}"/>
              </a:ext>
            </a:extLst>
          </p:cNvPr>
          <p:cNvSpPr/>
          <p:nvPr/>
        </p:nvSpPr>
        <p:spPr>
          <a:xfrm>
            <a:off x="4848034" y="16020735"/>
            <a:ext cx="4419599" cy="2985433"/>
          </a:xfrm>
          <a:prstGeom prst="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3"/>
          </a:lnRef>
          <a:fillRef idx="1">
            <a:schemeClr val="lt1"/>
          </a:fillRef>
          <a:effectRef idx="0">
            <a:schemeClr val="accent3"/>
          </a:effectRef>
          <a:fontRef idx="minor">
            <a:schemeClr val="dk1"/>
          </a:fontRef>
        </p:style>
        <p:txBody>
          <a:bodyPr wrap="square" anchor="ctr">
            <a:spAutoFit/>
          </a:bodyPr>
          <a:lstStyle/>
          <a:p>
            <a:pPr algn="ctr"/>
            <a:r>
              <a:rPr lang="el-GR" sz="4800" b="1" dirty="0">
                <a:solidFill>
                  <a:schemeClr val="tx1"/>
                </a:solidFill>
                <a:latin typeface="Calibri" panose="020F0502020204030204" pitchFamily="34" charset="0"/>
              </a:rPr>
              <a:t>Εισερχόμενες υποθέσεις</a:t>
            </a:r>
            <a:endParaRPr lang="en-US" sz="4800" b="1" dirty="0">
              <a:solidFill>
                <a:schemeClr val="tx1"/>
              </a:solidFill>
              <a:latin typeface="Calibri" panose="020F0502020204030204" pitchFamily="34" charset="0"/>
            </a:endParaRPr>
          </a:p>
          <a:p>
            <a:pPr algn="ctr"/>
            <a:endParaRPr lang="en-US" sz="2000" b="1" dirty="0">
              <a:solidFill>
                <a:schemeClr val="tx1"/>
              </a:solidFill>
              <a:latin typeface="Calibri" panose="020F0502020204030204" pitchFamily="34" charset="0"/>
            </a:endParaRPr>
          </a:p>
          <a:p>
            <a:pPr algn="ctr"/>
            <a:r>
              <a:rPr lang="el-GR" b="1" dirty="0">
                <a:solidFill>
                  <a:schemeClr val="tx1"/>
                </a:solidFill>
                <a:latin typeface="Calibri" panose="020F0502020204030204" pitchFamily="34" charset="0"/>
              </a:rPr>
              <a:t>25.959</a:t>
            </a:r>
            <a:r>
              <a:rPr lang="el-GR" sz="4800" b="1" dirty="0">
                <a:solidFill>
                  <a:schemeClr val="tx1"/>
                </a:solidFill>
                <a:latin typeface="Calibri" panose="020F0502020204030204" pitchFamily="34" charset="0"/>
              </a:rPr>
              <a:t> </a:t>
            </a:r>
          </a:p>
        </p:txBody>
      </p:sp>
      <p:sp>
        <p:nvSpPr>
          <p:cNvPr id="10" name="Ορθογώνιο 9">
            <a:extLst>
              <a:ext uri="{FF2B5EF4-FFF2-40B4-BE49-F238E27FC236}">
                <a16:creationId xmlns:a16="http://schemas.microsoft.com/office/drawing/2014/main" id="{43BB0307-B615-406D-8C56-35A429AC351C}"/>
              </a:ext>
            </a:extLst>
          </p:cNvPr>
          <p:cNvSpPr/>
          <p:nvPr/>
        </p:nvSpPr>
        <p:spPr>
          <a:xfrm>
            <a:off x="40657935" y="16105495"/>
            <a:ext cx="4419599" cy="2985433"/>
          </a:xfrm>
          <a:prstGeom prst="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3"/>
          </a:lnRef>
          <a:fillRef idx="1">
            <a:schemeClr val="lt1"/>
          </a:fillRef>
          <a:effectRef idx="0">
            <a:schemeClr val="accent3"/>
          </a:effectRef>
          <a:fontRef idx="minor">
            <a:schemeClr val="dk1"/>
          </a:fontRef>
        </p:style>
        <p:txBody>
          <a:bodyPr wrap="square" anchor="ctr">
            <a:spAutoFit/>
          </a:bodyPr>
          <a:lstStyle/>
          <a:p>
            <a:pPr algn="ctr"/>
            <a:r>
              <a:rPr lang="el-GR" sz="4800" b="1" dirty="0" err="1">
                <a:solidFill>
                  <a:schemeClr val="tx1"/>
                </a:solidFill>
                <a:latin typeface="Calibri" panose="020F0502020204030204" pitchFamily="34" charset="0"/>
              </a:rPr>
              <a:t>Περαιωθείσες</a:t>
            </a:r>
            <a:r>
              <a:rPr lang="el-GR" sz="4800" b="1" dirty="0">
                <a:solidFill>
                  <a:schemeClr val="tx1"/>
                </a:solidFill>
                <a:latin typeface="Calibri" panose="020F0502020204030204" pitchFamily="34" charset="0"/>
              </a:rPr>
              <a:t> υποθέσεις</a:t>
            </a:r>
            <a:endParaRPr lang="en-US" sz="4800" b="1" dirty="0">
              <a:solidFill>
                <a:schemeClr val="tx1"/>
              </a:solidFill>
              <a:latin typeface="Calibri" panose="020F0502020204030204" pitchFamily="34" charset="0"/>
            </a:endParaRPr>
          </a:p>
          <a:p>
            <a:pPr algn="ctr"/>
            <a:endParaRPr lang="en-US" sz="2000" b="1" dirty="0">
              <a:solidFill>
                <a:schemeClr val="tx1"/>
              </a:solidFill>
              <a:latin typeface="Calibri" panose="020F0502020204030204" pitchFamily="34" charset="0"/>
            </a:endParaRPr>
          </a:p>
          <a:p>
            <a:pPr algn="ctr"/>
            <a:r>
              <a:rPr lang="el-GR" b="1" dirty="0">
                <a:solidFill>
                  <a:schemeClr val="tx1"/>
                </a:solidFill>
                <a:latin typeface="Calibri" panose="020F0502020204030204" pitchFamily="34" charset="0"/>
              </a:rPr>
              <a:t>23.084</a:t>
            </a:r>
            <a:r>
              <a:rPr lang="el-GR" sz="4800" b="1" dirty="0">
                <a:solidFill>
                  <a:schemeClr val="tx1"/>
                </a:solidFill>
                <a:latin typeface="Calibri" panose="020F0502020204030204" pitchFamily="34" charset="0"/>
              </a:rPr>
              <a:t> </a:t>
            </a:r>
          </a:p>
        </p:txBody>
      </p:sp>
      <p:pic>
        <p:nvPicPr>
          <p:cNvPr id="14" name="Εικόνα 13">
            <a:extLst>
              <a:ext uri="{FF2B5EF4-FFF2-40B4-BE49-F238E27FC236}">
                <a16:creationId xmlns:a16="http://schemas.microsoft.com/office/drawing/2014/main" id="{D9B42AD7-1CC0-4852-9FA0-9317716A73B3}"/>
              </a:ext>
            </a:extLst>
          </p:cNvPr>
          <p:cNvPicPr>
            <a:picLocks noChangeAspect="1"/>
          </p:cNvPicPr>
          <p:nvPr/>
        </p:nvPicPr>
        <p:blipFill rotWithShape="1">
          <a:blip r:embed="rId3">
            <a:clrChange>
              <a:clrFrom>
                <a:srgbClr val="FFFFFF"/>
              </a:clrFrom>
              <a:clrTo>
                <a:srgbClr val="FFFFFF">
                  <a:alpha val="0"/>
                </a:srgbClr>
              </a:clrTo>
            </a:clrChange>
          </a:blip>
          <a:srcRect b="20208"/>
          <a:stretch/>
        </p:blipFill>
        <p:spPr>
          <a:xfrm>
            <a:off x="17088529" y="4248763"/>
            <a:ext cx="17426965" cy="7181237"/>
          </a:xfrm>
          <a:prstGeom prst="rect">
            <a:avLst/>
          </a:prstGeom>
        </p:spPr>
      </p:pic>
      <p:pic>
        <p:nvPicPr>
          <p:cNvPr id="15" name="Εικόνα 14">
            <a:extLst>
              <a:ext uri="{FF2B5EF4-FFF2-40B4-BE49-F238E27FC236}">
                <a16:creationId xmlns:a16="http://schemas.microsoft.com/office/drawing/2014/main" id="{8BB644F2-0231-47FC-9642-6BB84E730D6E}"/>
              </a:ext>
            </a:extLst>
          </p:cNvPr>
          <p:cNvPicPr>
            <a:picLocks noChangeAspect="1"/>
          </p:cNvPicPr>
          <p:nvPr/>
        </p:nvPicPr>
        <p:blipFill rotWithShape="1">
          <a:blip r:embed="rId4">
            <a:clrChange>
              <a:clrFrom>
                <a:srgbClr val="FFFFFF"/>
              </a:clrFrom>
              <a:clrTo>
                <a:srgbClr val="FFFFFF">
                  <a:alpha val="0"/>
                </a:srgbClr>
              </a:clrTo>
            </a:clrChange>
          </a:blip>
          <a:srcRect l="18816"/>
          <a:stretch/>
        </p:blipFill>
        <p:spPr>
          <a:xfrm>
            <a:off x="15697200" y="13966168"/>
            <a:ext cx="24440036" cy="10080000"/>
          </a:xfrm>
          <a:prstGeom prst="rect">
            <a:avLst/>
          </a:prstGeom>
        </p:spPr>
      </p:pic>
      <p:grpSp>
        <p:nvGrpSpPr>
          <p:cNvPr id="13" name="Ομάδα 12">
            <a:extLst>
              <a:ext uri="{FF2B5EF4-FFF2-40B4-BE49-F238E27FC236}">
                <a16:creationId xmlns:a16="http://schemas.microsoft.com/office/drawing/2014/main" id="{5A4271D4-E031-49C8-82FB-11579BAE786F}"/>
              </a:ext>
            </a:extLst>
          </p:cNvPr>
          <p:cNvGrpSpPr/>
          <p:nvPr/>
        </p:nvGrpSpPr>
        <p:grpSpPr>
          <a:xfrm>
            <a:off x="16227636" y="11019448"/>
            <a:ext cx="19404590" cy="1938992"/>
            <a:chOff x="16227636" y="11019448"/>
            <a:chExt cx="19404590" cy="1938992"/>
          </a:xfrm>
        </p:grpSpPr>
        <p:sp>
          <p:nvSpPr>
            <p:cNvPr id="16" name="TextBox 15">
              <a:extLst>
                <a:ext uri="{FF2B5EF4-FFF2-40B4-BE49-F238E27FC236}">
                  <a16:creationId xmlns:a16="http://schemas.microsoft.com/office/drawing/2014/main" id="{90C4B6EC-DFC6-4975-99F9-AA2D3015242A}"/>
                </a:ext>
              </a:extLst>
            </p:cNvPr>
            <p:cNvSpPr txBox="1"/>
            <p:nvPr/>
          </p:nvSpPr>
          <p:spPr>
            <a:xfrm>
              <a:off x="26496051" y="11019448"/>
              <a:ext cx="9136175" cy="1938992"/>
            </a:xfrm>
            <a:prstGeom prst="rect">
              <a:avLst/>
            </a:prstGeom>
            <a:solidFill>
              <a:schemeClr val="bg1"/>
            </a:solidFill>
          </p:spPr>
          <p:txBody>
            <a:bodyPr wrap="square" rtlCol="0">
              <a:spAutoFit/>
            </a:bodyPr>
            <a:lstStyle/>
            <a:p>
              <a:pPr algn="ctr"/>
              <a:r>
                <a:rPr lang="el-GR" sz="6000" b="1" dirty="0">
                  <a:solidFill>
                    <a:srgbClr val="094780"/>
                  </a:solidFill>
                </a:rPr>
                <a:t>18 μήνες εφαρμογής του Δικαστικού Χάρτη</a:t>
              </a:r>
            </a:p>
          </p:txBody>
        </p:sp>
        <p:sp>
          <p:nvSpPr>
            <p:cNvPr id="17" name="TextBox 16">
              <a:extLst>
                <a:ext uri="{FF2B5EF4-FFF2-40B4-BE49-F238E27FC236}">
                  <a16:creationId xmlns:a16="http://schemas.microsoft.com/office/drawing/2014/main" id="{0D18DEB5-C8B3-43D1-BAD6-17ADC5FBDA79}"/>
                </a:ext>
              </a:extLst>
            </p:cNvPr>
            <p:cNvSpPr txBox="1"/>
            <p:nvPr/>
          </p:nvSpPr>
          <p:spPr>
            <a:xfrm>
              <a:off x="16227636" y="11593381"/>
              <a:ext cx="9136175" cy="1015663"/>
            </a:xfrm>
            <a:prstGeom prst="rect">
              <a:avLst/>
            </a:prstGeom>
            <a:solidFill>
              <a:schemeClr val="bg1"/>
            </a:solidFill>
          </p:spPr>
          <p:txBody>
            <a:bodyPr wrap="square" rtlCol="0">
              <a:spAutoFit/>
            </a:bodyPr>
            <a:lstStyle/>
            <a:p>
              <a:r>
                <a:rPr lang="el-GR" sz="6000" b="1" dirty="0">
                  <a:solidFill>
                    <a:srgbClr val="094780"/>
                  </a:solidFill>
                </a:rPr>
                <a:t>Δικαστικό έτος 2023-2024</a:t>
              </a:r>
            </a:p>
          </p:txBody>
        </p:sp>
      </p:grpSp>
      <p:grpSp>
        <p:nvGrpSpPr>
          <p:cNvPr id="18" name="Ομάδα 17">
            <a:extLst>
              <a:ext uri="{FF2B5EF4-FFF2-40B4-BE49-F238E27FC236}">
                <a16:creationId xmlns:a16="http://schemas.microsoft.com/office/drawing/2014/main" id="{900F10D7-5C21-405B-90AA-14E17CDB6AE4}"/>
              </a:ext>
            </a:extLst>
          </p:cNvPr>
          <p:cNvGrpSpPr/>
          <p:nvPr/>
        </p:nvGrpSpPr>
        <p:grpSpPr>
          <a:xfrm>
            <a:off x="10223074" y="16571136"/>
            <a:ext cx="5413165" cy="5559508"/>
            <a:chOff x="9796354" y="16571136"/>
            <a:chExt cx="5413165" cy="4940314"/>
          </a:xfrm>
        </p:grpSpPr>
        <p:sp>
          <p:nvSpPr>
            <p:cNvPr id="19" name="TextBox 18">
              <a:extLst>
                <a:ext uri="{FF2B5EF4-FFF2-40B4-BE49-F238E27FC236}">
                  <a16:creationId xmlns:a16="http://schemas.microsoft.com/office/drawing/2014/main" id="{114AB051-D38E-4EB8-B763-C4997F754143}"/>
                </a:ext>
              </a:extLst>
            </p:cNvPr>
            <p:cNvSpPr txBox="1"/>
            <p:nvPr/>
          </p:nvSpPr>
          <p:spPr>
            <a:xfrm>
              <a:off x="9957232" y="16571136"/>
              <a:ext cx="5252287" cy="1558937"/>
            </a:xfrm>
            <a:prstGeom prst="rect">
              <a:avLst/>
            </a:prstGeom>
            <a:solidFill>
              <a:schemeClr val="bg1"/>
            </a:solidFill>
          </p:spPr>
          <p:txBody>
            <a:bodyPr wrap="square" rtlCol="0">
              <a:spAutoFit/>
            </a:bodyPr>
            <a:lstStyle/>
            <a:p>
              <a:pPr algn="ctr"/>
              <a:r>
                <a:rPr lang="el-GR" sz="5400" b="1" dirty="0">
                  <a:solidFill>
                    <a:srgbClr val="094780"/>
                  </a:solidFill>
                </a:rPr>
                <a:t>Δικαστικό έτος 2023-2024</a:t>
              </a:r>
            </a:p>
          </p:txBody>
        </p:sp>
        <p:sp>
          <p:nvSpPr>
            <p:cNvPr id="20" name="TextBox 19">
              <a:extLst>
                <a:ext uri="{FF2B5EF4-FFF2-40B4-BE49-F238E27FC236}">
                  <a16:creationId xmlns:a16="http://schemas.microsoft.com/office/drawing/2014/main" id="{F49F6F46-E9F7-4BD4-B127-D23FEDC78887}"/>
                </a:ext>
              </a:extLst>
            </p:cNvPr>
            <p:cNvSpPr txBox="1"/>
            <p:nvPr/>
          </p:nvSpPr>
          <p:spPr>
            <a:xfrm>
              <a:off x="9796354" y="18803822"/>
              <a:ext cx="5413165" cy="2707628"/>
            </a:xfrm>
            <a:prstGeom prst="rect">
              <a:avLst/>
            </a:prstGeom>
            <a:solidFill>
              <a:schemeClr val="bg1"/>
            </a:solidFill>
          </p:spPr>
          <p:txBody>
            <a:bodyPr wrap="square" rtlCol="0">
              <a:spAutoFit/>
            </a:bodyPr>
            <a:lstStyle/>
            <a:p>
              <a:pPr algn="ctr"/>
              <a:endParaRPr lang="el-GR" sz="4800" b="1" dirty="0">
                <a:solidFill>
                  <a:srgbClr val="094780"/>
                </a:solidFill>
              </a:endParaRPr>
            </a:p>
            <a:p>
              <a:pPr algn="ctr"/>
              <a:r>
                <a:rPr lang="el-GR" sz="4800" b="1" dirty="0">
                  <a:solidFill>
                    <a:srgbClr val="094780"/>
                  </a:solidFill>
                </a:rPr>
                <a:t>18 μήνες εφαρμογής του Δικαστικού Χάρτη</a:t>
              </a:r>
            </a:p>
          </p:txBody>
        </p:sp>
      </p:grpSp>
    </p:spTree>
    <p:extLst>
      <p:ext uri="{BB962C8B-B14F-4D97-AF65-F5344CB8AC3E}">
        <p14:creationId xmlns:p14="http://schemas.microsoft.com/office/powerpoint/2010/main" val="6626227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2"/>
                                        </p:tgtEl>
                                        <p:attrNameLst>
                                          <p:attrName>style.visibility</p:attrName>
                                        </p:attrNameLst>
                                      </p:cBhvr>
                                      <p:to>
                                        <p:strVal val="visible"/>
                                      </p:to>
                                    </p:set>
                                    <p:animEffect transition="in" filter="fade">
                                      <p:cBhvr>
                                        <p:cTn id="11" dur="500"/>
                                        <p:tgtEl>
                                          <p:spTgt spid="12"/>
                                        </p:tgtEl>
                                      </p:cBhvr>
                                    </p:animEffect>
                                  </p:childTnLst>
                                </p:cTn>
                              </p:par>
                              <p:par>
                                <p:cTn id="12" presetID="1" presetClass="entr" presetSubtype="0" fill="hold" grpId="0" nodeType="withEffect">
                                  <p:stCondLst>
                                    <p:cond delay="0"/>
                                  </p:stCondLst>
                                  <p:childTnLst>
                                    <p:set>
                                      <p:cBhvr>
                                        <p:cTn id="13" dur="1" fill="hold">
                                          <p:stCondLst>
                                            <p:cond delay="0"/>
                                          </p:stCondLst>
                                        </p:cTn>
                                        <p:tgtEl>
                                          <p:spTgt spid="7"/>
                                        </p:tgtEl>
                                        <p:attrNameLst>
                                          <p:attrName>style.visibility</p:attrName>
                                        </p:attrNameLst>
                                      </p:cBhvr>
                                      <p:to>
                                        <p:strVal val="visible"/>
                                      </p:to>
                                    </p:set>
                                  </p:childTnLst>
                                </p:cTn>
                              </p:par>
                              <p:par>
                                <p:cTn id="14" presetID="1" presetClass="entr" presetSubtype="0" fill="hold" grpId="0" nodeType="withEffect">
                                  <p:stCondLst>
                                    <p:cond delay="0"/>
                                  </p:stCondLst>
                                  <p:childTnLst>
                                    <p:set>
                                      <p:cBhvr>
                                        <p:cTn id="15" dur="1" fill="hold">
                                          <p:stCondLst>
                                            <p:cond delay="0"/>
                                          </p:stCondLst>
                                        </p:cTn>
                                        <p:tgtEl>
                                          <p:spTgt spid="8"/>
                                        </p:tgtEl>
                                        <p:attrNameLst>
                                          <p:attrName>style.visibility</p:attrName>
                                        </p:attrNameLst>
                                      </p:cBhvr>
                                      <p:to>
                                        <p:strVal val="visible"/>
                                      </p:to>
                                    </p:set>
                                  </p:childTnLst>
                                </p:cTn>
                              </p:par>
                              <p:par>
                                <p:cTn id="16" presetID="1" presetClass="entr" presetSubtype="0" fill="hold" grpId="0" nodeType="withEffect">
                                  <p:stCondLst>
                                    <p:cond delay="0"/>
                                  </p:stCondLst>
                                  <p:childTnLst>
                                    <p:set>
                                      <p:cBhvr>
                                        <p:cTn id="17" dur="1" fill="hold">
                                          <p:stCondLst>
                                            <p:cond delay="0"/>
                                          </p:stCondLst>
                                        </p:cTn>
                                        <p:tgtEl>
                                          <p:spTgt spid="9"/>
                                        </p:tgtEl>
                                        <p:attrNameLst>
                                          <p:attrName>style.visibility</p:attrName>
                                        </p:attrNameLst>
                                      </p:cBhvr>
                                      <p:to>
                                        <p:strVal val="visible"/>
                                      </p:to>
                                    </p:set>
                                  </p:childTnLst>
                                </p:cTn>
                              </p:par>
                              <p:par>
                                <p:cTn id="18" presetID="1" presetClass="entr" presetSubtype="0" fill="hold" grpId="0" nodeType="withEffect">
                                  <p:stCondLst>
                                    <p:cond delay="0"/>
                                  </p:stCondLst>
                                  <p:childTnLst>
                                    <p:set>
                                      <p:cBhvr>
                                        <p:cTn id="19"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2" grpId="0"/>
      <p:bldP spid="7" grpId="0" animBg="1"/>
      <p:bldP spid="8" grpId="0" animBg="1"/>
      <p:bldP spid="9" grpId="0" animBg="1"/>
      <p:bldP spid="10" grpId="0" animBg="1"/>
    </p:bldLst>
  </p:timing>
</p:sld>
</file>

<file path=ppt/theme/theme1.xml><?xml version="1.0" encoding="utf-8"?>
<a:theme xmlns:a="http://schemas.openxmlformats.org/drawingml/2006/main" name="Βάσεις Δεδομένων Ι (διάλεξη)">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4C5A6A"/>
      </a:hlink>
      <a:folHlink>
        <a:srgbClr val="808DA0"/>
      </a:folHlink>
    </a:clrScheme>
    <a:fontScheme name="Cambria-Calibri">
      <a:majorFont>
        <a:latin typeface="Cambria"/>
        <a:ea typeface=""/>
        <a:cs typeface=""/>
        <a:font script="Jpan" typeface="ＭＳ Ｐゴシック"/>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4"/>
        </a:solidFill>
        <a:ln>
          <a:noFill/>
        </a:ln>
      </a:spPr>
      <a:bodyPr rtlCol="0" anchor="ctr"/>
      <a:lstStyle>
        <a:defPPr algn="ctr">
          <a:defRPr sz="60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w="28575">
          <a:solidFill>
            <a:schemeClr val="accent4"/>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sz="6000" dirty="0" err="1" smtClean="0"/>
        </a:defPPr>
      </a:lstStyle>
    </a:txDef>
  </a:objectDefaults>
  <a:extraClrSchemeLst/>
  <a:extLst>
    <a:ext uri="{05A4C25C-085E-4340-85A3-A5531E510DB2}">
      <thm15:themeFamily xmlns:thm15="http://schemas.microsoft.com/office/thememl/2012/main" name="Presentation1" id="{55A68E73-61CB-4542-8C48-DCBB2482A3D5}" vid="{6A3CA63D-1E3C-4681-8668-89277FEB3FEB}"/>
    </a:ext>
  </a:extLst>
</a:theme>
</file>

<file path=ppt/theme/theme2.xml><?xml version="1.0" encoding="utf-8"?>
<a:theme xmlns:a="http://schemas.openxmlformats.org/drawingml/2006/main" name="1_Βάσεις Δεδομένων Ι (διάλεξη)">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4C5A6A"/>
      </a:hlink>
      <a:folHlink>
        <a:srgbClr val="808DA0"/>
      </a:folHlink>
    </a:clrScheme>
    <a:fontScheme name="Cambria-Calibri">
      <a:majorFont>
        <a:latin typeface="Cambria"/>
        <a:ea typeface=""/>
        <a:cs typeface=""/>
        <a:font script="Jpan" typeface="ＭＳ Ｐゴシック"/>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4"/>
        </a:solidFill>
        <a:ln>
          <a:noFill/>
        </a:ln>
      </a:spPr>
      <a:bodyPr rtlCol="0" anchor="ctr"/>
      <a:lstStyle>
        <a:defPPr algn="ctr">
          <a:defRPr sz="60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w="28575">
          <a:solidFill>
            <a:schemeClr val="accent4"/>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sz="6000" dirty="0" err="1" smtClean="0"/>
        </a:defPPr>
      </a:lstStyle>
    </a:txDef>
  </a:objectDefaults>
  <a:extraClrSchemeLst/>
  <a:extLst>
    <a:ext uri="{05A4C25C-085E-4340-85A3-A5531E510DB2}">
      <thm15:themeFamily xmlns:thm15="http://schemas.microsoft.com/office/thememl/2012/main" name="Presentation1" id="{55A68E73-61CB-4542-8C48-DCBB2482A3D5}" vid="{6A3CA63D-1E3C-4681-8668-89277FEB3FEB}"/>
    </a:ext>
  </a:extLst>
</a:theme>
</file>

<file path=ppt/theme/theme3.xml><?xml version="1.0" encoding="utf-8"?>
<a:theme xmlns:a="http://schemas.openxmlformats.org/drawingml/2006/main" name="2_Βάσεις Δεδομένων Ι (διάλεξη)">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4C5A6A"/>
      </a:hlink>
      <a:folHlink>
        <a:srgbClr val="808DA0"/>
      </a:folHlink>
    </a:clrScheme>
    <a:fontScheme name="Cambria-Calibri">
      <a:majorFont>
        <a:latin typeface="Cambria"/>
        <a:ea typeface=""/>
        <a:cs typeface=""/>
        <a:font script="Jpan" typeface="ＭＳ Ｐゴシック"/>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4"/>
        </a:solidFill>
        <a:ln>
          <a:noFill/>
        </a:ln>
      </a:spPr>
      <a:bodyPr rtlCol="0" anchor="ctr"/>
      <a:lstStyle>
        <a:defPPr algn="ctr">
          <a:defRPr sz="60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w="28575">
          <a:solidFill>
            <a:schemeClr val="accent4"/>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sz="6000" dirty="0" err="1" smtClean="0"/>
        </a:defPPr>
      </a:lstStyle>
    </a:txDef>
  </a:objectDefaults>
  <a:extraClrSchemeLst/>
  <a:extLst>
    <a:ext uri="{05A4C25C-085E-4340-85A3-A5531E510DB2}">
      <thm15:themeFamily xmlns:thm15="http://schemas.microsoft.com/office/thememl/2012/main" name="Presentation1" id="{55A68E73-61CB-4542-8C48-DCBB2482A3D5}" vid="{6A3CA63D-1E3C-4681-8668-89277FEB3FEB}"/>
    </a:ext>
  </a:extLst>
</a:theme>
</file>

<file path=ppt/theme/theme4.xml><?xml version="1.0" encoding="utf-8"?>
<a:theme xmlns:a="http://schemas.openxmlformats.org/drawingml/2006/main" name="Office Theme">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4C5A6A"/>
      </a:hlink>
      <a:folHlink>
        <a:srgbClr val="808DA0"/>
      </a:folHlink>
    </a:clrScheme>
    <a:fontScheme name="Cambria-Calibri">
      <a:majorFont>
        <a:latin typeface="Cambria"/>
        <a:ea typeface=""/>
        <a:cs typeface=""/>
        <a:font script="Jpan" typeface="ＭＳ Ｐゴシック"/>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4C5A6A"/>
      </a:hlink>
      <a:folHlink>
        <a:srgbClr val="808DA0"/>
      </a:folHlink>
    </a:clrScheme>
    <a:fontScheme name="Cambria-Calibri">
      <a:majorFont>
        <a:latin typeface="Cambria"/>
        <a:ea typeface=""/>
        <a:cs typeface=""/>
        <a:font script="Jpan" typeface="ＭＳ Ｐゴシック"/>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4969</TotalTime>
  <Words>1360</Words>
  <Application>Microsoft Office PowerPoint</Application>
  <PresentationFormat>Προσαρμογή</PresentationFormat>
  <Paragraphs>172</Paragraphs>
  <Slides>11</Slides>
  <Notes>11</Notes>
  <HiddenSlides>0</HiddenSlides>
  <MMClips>0</MMClips>
  <ScaleCrop>false</ScaleCrop>
  <HeadingPairs>
    <vt:vector size="6" baseType="variant">
      <vt:variant>
        <vt:lpstr>Γραμματοσειρές που χρησιμοποιούνται</vt:lpstr>
      </vt:variant>
      <vt:variant>
        <vt:i4>8</vt:i4>
      </vt:variant>
      <vt:variant>
        <vt:lpstr>Θέμα</vt:lpstr>
      </vt:variant>
      <vt:variant>
        <vt:i4>3</vt:i4>
      </vt:variant>
      <vt:variant>
        <vt:lpstr>Τίτλοι διαφανειών</vt:lpstr>
      </vt:variant>
      <vt:variant>
        <vt:i4>11</vt:i4>
      </vt:variant>
    </vt:vector>
  </HeadingPairs>
  <TitlesOfParts>
    <vt:vector size="22" baseType="lpstr">
      <vt:lpstr>Arial</vt:lpstr>
      <vt:lpstr>Calibri</vt:lpstr>
      <vt:lpstr>Calibri Light</vt:lpstr>
      <vt:lpstr>Cambria</vt:lpstr>
      <vt:lpstr>Cambria Math</vt:lpstr>
      <vt:lpstr>Times New Roman</vt:lpstr>
      <vt:lpstr>Verdana</vt:lpstr>
      <vt:lpstr>Wingdings 2</vt:lpstr>
      <vt:lpstr>Βάσεις Δεδομένων Ι (διάλεξη)</vt:lpstr>
      <vt:lpstr>1_Βάσεις Δεδομένων Ι (διάλεξη)</vt:lpstr>
      <vt:lpstr>2_Βάσεις Δεδομένων Ι (διάλεξη)</vt:lpstr>
      <vt:lpstr>Δικαστικός Χάρτης </vt:lpstr>
      <vt:lpstr>Παρουσίαση του PowerPoint</vt:lpstr>
      <vt:lpstr>Δείκτες μέτρησης της απόδοσης της Δικαιοσύνης</vt:lpstr>
      <vt:lpstr>Επιδόσεις των Πρωτοδικείων </vt:lpstr>
      <vt:lpstr>H απόδοση των Πρωτοδικείων 18 μήνες από την εφαρμογή του Δικαστικού Χάρτη</vt:lpstr>
      <vt:lpstr>Επιδόσεις των 3 Μεγάλων Πρωτοδικείων </vt:lpstr>
      <vt:lpstr>H απόδοση του Πρωτοδικείου Αθηνών 18 μήνες από την εφαρμογή του Δικαστικού Χάρτη (52% της συνολικής Δικαστηριακής Ύλης)</vt:lpstr>
      <vt:lpstr>H απόδοση των Πρωτοδικείων Πλην του Πρωτοδικείου Αθηνών 18 μήνες από την εφαρμογή του Δικαστικού Χάρτη (48% της συνολικής Δικαστηριακής Ύλης)</vt:lpstr>
      <vt:lpstr>H απόδοση του Πρωτοδικείου Θεσσαλονίκης 18 μήνες από την εφαρμογή του Δικαστικού Χάρτη (9,6% της συνολικής Δικαστηριακής Ύλης)</vt:lpstr>
      <vt:lpstr>H απόδοση του Πρωτοδικείου Πειραιώς 18 μήνες από την εφαρμογή του Δικαστικού Χάρτη (3,3% της συνολικής Δικαστηριακής Ύλης)</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Research Methodology for Postgraduate Students</dc:title>
  <dc:creator>Dimitrios Kalamaras</dc:creator>
  <cp:lastModifiedBy>Savvas Tegopoulos</cp:lastModifiedBy>
  <cp:revision>485</cp:revision>
  <cp:lastPrinted>2026-02-20T11:06:53Z</cp:lastPrinted>
  <dcterms:created xsi:type="dcterms:W3CDTF">2013-02-11T19:54:07Z</dcterms:created>
  <dcterms:modified xsi:type="dcterms:W3CDTF">2026-07-09T08:51:19Z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TC040015519991</vt:lpwstr>
  </property>
</Properties>
</file>